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4"/>
  </p:notesMasterIdLst>
  <p:sldIdLst>
    <p:sldId id="256" r:id="rId2"/>
    <p:sldId id="265" r:id="rId3"/>
    <p:sldId id="262" r:id="rId4"/>
    <p:sldId id="296" r:id="rId5"/>
    <p:sldId id="297" r:id="rId6"/>
    <p:sldId id="299" r:id="rId7"/>
    <p:sldId id="300" r:id="rId8"/>
    <p:sldId id="305" r:id="rId9"/>
    <p:sldId id="301" r:id="rId10"/>
    <p:sldId id="306" r:id="rId11"/>
    <p:sldId id="302" r:id="rId12"/>
    <p:sldId id="303" r:id="rId13"/>
  </p:sldIdLst>
  <p:sldSz cx="9144000" cy="5143500" type="screen16x9"/>
  <p:notesSz cx="6858000" cy="9144000"/>
  <p:embeddedFontLst>
    <p:embeddedFont>
      <p:font typeface="Bahnschrift SemiBold" panose="020B0502040204020203" pitchFamily="34" charset="0"/>
      <p:bold r:id="rId15"/>
    </p:embeddedFont>
    <p:embeddedFont>
      <p:font typeface="Barlow" panose="00000500000000000000" pitchFamily="2" charset="0"/>
      <p:regular r:id="rId16"/>
      <p:bold r:id="rId17"/>
      <p:italic r:id="rId18"/>
      <p:boldItalic r:id="rId19"/>
    </p:embeddedFont>
    <p:embeddedFont>
      <p:font typeface="Barlow Light" panose="00000400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891"/>
    <a:srgbClr val="4F2973"/>
    <a:srgbClr val="FF9C56"/>
    <a:srgbClr val="FF9A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1C7EFF-B079-44CD-85B6-E6D3598932AC}">
  <a:tblStyle styleId="{511C7EFF-B079-44CD-85B6-E6D3598932A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CDC246-CD5F-43C5-B557-0B5EE2D3867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11"/>
    <p:restoredTop sz="94694"/>
  </p:normalViewPr>
  <p:slideViewPr>
    <p:cSldViewPr snapToGrid="0" snapToObjects="1">
      <p:cViewPr>
        <p:scale>
          <a:sx n="73" d="100"/>
          <a:sy n="73" d="100"/>
        </p:scale>
        <p:origin x="1180" y="4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453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57737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3442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3675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489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15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834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5424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567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855300" y="1363125"/>
            <a:ext cx="5110800" cy="2417100"/>
          </a:xfrm>
          <a:prstGeom prst="rect">
            <a:avLst/>
          </a:prstGeom>
        </p:spPr>
        <p:txBody>
          <a:bodyPr spcFirstLastPara="1" wrap="square" lIns="0" tIns="0" rIns="0" bIns="0" anchor="ctr" anchorCtr="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a:endParaRPr/>
          </a:p>
        </p:txBody>
      </p:sp>
      <p:grpSp>
        <p:nvGrpSpPr>
          <p:cNvPr id="13" name="Google Shape;13;p2"/>
          <p:cNvGrpSpPr/>
          <p:nvPr/>
        </p:nvGrpSpPr>
        <p:grpSpPr>
          <a:xfrm>
            <a:off x="0" y="2550906"/>
            <a:ext cx="719125" cy="41700"/>
            <a:chOff x="0" y="2550906"/>
            <a:chExt cx="719125" cy="41700"/>
          </a:xfrm>
        </p:grpSpPr>
        <p:sp>
          <p:nvSpPr>
            <p:cNvPr id="14" name="Google Shape;14;p2"/>
            <p:cNvSpPr/>
            <p:nvPr/>
          </p:nvSpPr>
          <p:spPr>
            <a:xfrm>
              <a:off x="0" y="255090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6425" y="2550906"/>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9" name="Google Shape;29;p5"/>
          <p:cNvSpPr txBox="1">
            <a:spLocks noGrp="1"/>
          </p:cNvSpPr>
          <p:nvPr>
            <p:ph type="body" idx="1"/>
          </p:nvPr>
        </p:nvSpPr>
        <p:spPr>
          <a:xfrm>
            <a:off x="855300" y="1353948"/>
            <a:ext cx="53070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0" name="Google Shape;30;p5"/>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31" name="Google Shape;31;p5"/>
          <p:cNvGrpSpPr/>
          <p:nvPr/>
        </p:nvGrpSpPr>
        <p:grpSpPr>
          <a:xfrm>
            <a:off x="0" y="1120426"/>
            <a:ext cx="719125" cy="41709"/>
            <a:chOff x="0" y="1120426"/>
            <a:chExt cx="719125" cy="41709"/>
          </a:xfrm>
        </p:grpSpPr>
        <p:sp>
          <p:nvSpPr>
            <p:cNvPr id="32" name="Google Shape;32;p5"/>
            <p:cNvSpPr/>
            <p:nvPr/>
          </p:nvSpPr>
          <p:spPr>
            <a:xfrm>
              <a:off x="0" y="112042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506425" y="1120435"/>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sp>
        <p:nvSpPr>
          <p:cNvPr id="64" name="Google Shape;64;p1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10"/>
          <p:cNvGrpSpPr/>
          <p:nvPr/>
        </p:nvGrpSpPr>
        <p:grpSpPr>
          <a:xfrm>
            <a:off x="0" y="2550906"/>
            <a:ext cx="719125" cy="41700"/>
            <a:chOff x="0" y="2550906"/>
            <a:chExt cx="719125" cy="41700"/>
          </a:xfrm>
        </p:grpSpPr>
        <p:sp>
          <p:nvSpPr>
            <p:cNvPr id="66" name="Google Shape;66;p10"/>
            <p:cNvSpPr/>
            <p:nvPr/>
          </p:nvSpPr>
          <p:spPr>
            <a:xfrm>
              <a:off x="0" y="255090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0"/>
            <p:cNvSpPr/>
            <p:nvPr/>
          </p:nvSpPr>
          <p:spPr>
            <a:xfrm>
              <a:off x="506425" y="2550906"/>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5"/>
            </a:gs>
            <a:gs pos="100000">
              <a:schemeClr val="accent6"/>
            </a:gs>
          </a:gsLst>
          <a:path path="circle">
            <a:fillToRect l="100000" t="100000"/>
          </a:path>
          <a:tileRect r="-100000" b="-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53070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1pPr>
            <a:lvl2pPr lvl="1"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2pPr>
            <a:lvl3pPr lvl="2"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3pPr>
            <a:lvl4pPr lvl="3"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4pPr>
            <a:lvl5pPr lvl="4"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5pPr>
            <a:lvl6pPr lvl="5"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6pPr>
            <a:lvl7pPr lvl="6"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7pPr>
            <a:lvl8pPr lvl="7"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8pPr>
            <a:lvl9pPr lvl="8"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9pPr>
          </a:lstStyle>
          <a:p>
            <a:endParaRPr/>
          </a:p>
        </p:txBody>
      </p:sp>
      <p:sp>
        <p:nvSpPr>
          <p:cNvPr id="7" name="Google Shape;7;p1"/>
          <p:cNvSpPr txBox="1">
            <a:spLocks noGrp="1"/>
          </p:cNvSpPr>
          <p:nvPr>
            <p:ph type="body" idx="1"/>
          </p:nvPr>
        </p:nvSpPr>
        <p:spPr>
          <a:xfrm>
            <a:off x="855300" y="1353948"/>
            <a:ext cx="53070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rtl="0">
              <a:lnSpc>
                <a:spcPct val="115000"/>
              </a:lnSpc>
              <a:spcBef>
                <a:spcPts val="80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rtl="0">
              <a:lnSpc>
                <a:spcPct val="115000"/>
              </a:lnSpc>
              <a:spcBef>
                <a:spcPts val="80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rtl="0">
              <a:lnSpc>
                <a:spcPct val="115000"/>
              </a:lnSpc>
              <a:spcBef>
                <a:spcPts val="800"/>
              </a:spcBef>
              <a:spcAft>
                <a:spcPts val="80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93400" y="4749850"/>
            <a:ext cx="450600" cy="347100"/>
          </a:xfrm>
          <a:prstGeom prst="rect">
            <a:avLst/>
          </a:prstGeom>
          <a:noFill/>
          <a:ln>
            <a:noFill/>
          </a:ln>
        </p:spPr>
        <p:txBody>
          <a:bodyPr spcFirstLastPara="1" wrap="square" lIns="0" tIns="0" rIns="0" bIns="0" anchor="ctr" anchorCtr="0">
            <a:noAutofit/>
          </a:bodyPr>
          <a:lstStyle>
            <a:lvl1pPr lvl="0" algn="ctr" rtl="0">
              <a:buNone/>
              <a:defRPr sz="1300">
                <a:solidFill>
                  <a:schemeClr val="accent2"/>
                </a:solidFill>
                <a:latin typeface="Barlow Light"/>
                <a:ea typeface="Barlow Light"/>
                <a:cs typeface="Barlow Light"/>
                <a:sym typeface="Barlow Light"/>
              </a:defRPr>
            </a:lvl1pPr>
            <a:lvl2pPr lvl="1" algn="ctr" rtl="0">
              <a:buNone/>
              <a:defRPr sz="1300">
                <a:solidFill>
                  <a:schemeClr val="accent2"/>
                </a:solidFill>
                <a:latin typeface="Barlow Light"/>
                <a:ea typeface="Barlow Light"/>
                <a:cs typeface="Barlow Light"/>
                <a:sym typeface="Barlow Light"/>
              </a:defRPr>
            </a:lvl2pPr>
            <a:lvl3pPr lvl="2" algn="ctr" rtl="0">
              <a:buNone/>
              <a:defRPr sz="1300">
                <a:solidFill>
                  <a:schemeClr val="accent2"/>
                </a:solidFill>
                <a:latin typeface="Barlow Light"/>
                <a:ea typeface="Barlow Light"/>
                <a:cs typeface="Barlow Light"/>
                <a:sym typeface="Barlow Light"/>
              </a:defRPr>
            </a:lvl3pPr>
            <a:lvl4pPr lvl="3" algn="ctr" rtl="0">
              <a:buNone/>
              <a:defRPr sz="1300">
                <a:solidFill>
                  <a:schemeClr val="accent2"/>
                </a:solidFill>
                <a:latin typeface="Barlow Light"/>
                <a:ea typeface="Barlow Light"/>
                <a:cs typeface="Barlow Light"/>
                <a:sym typeface="Barlow Light"/>
              </a:defRPr>
            </a:lvl4pPr>
            <a:lvl5pPr lvl="4" algn="ctr" rtl="0">
              <a:buNone/>
              <a:defRPr sz="1300">
                <a:solidFill>
                  <a:schemeClr val="accent2"/>
                </a:solidFill>
                <a:latin typeface="Barlow Light"/>
                <a:ea typeface="Barlow Light"/>
                <a:cs typeface="Barlow Light"/>
                <a:sym typeface="Barlow Light"/>
              </a:defRPr>
            </a:lvl5pPr>
            <a:lvl6pPr lvl="5" algn="ctr" rtl="0">
              <a:buNone/>
              <a:defRPr sz="1300">
                <a:solidFill>
                  <a:schemeClr val="accent2"/>
                </a:solidFill>
                <a:latin typeface="Barlow Light"/>
                <a:ea typeface="Barlow Light"/>
                <a:cs typeface="Barlow Light"/>
                <a:sym typeface="Barlow Light"/>
              </a:defRPr>
            </a:lvl6pPr>
            <a:lvl7pPr lvl="6" algn="ctr" rtl="0">
              <a:buNone/>
              <a:defRPr sz="1300">
                <a:solidFill>
                  <a:schemeClr val="accent2"/>
                </a:solidFill>
                <a:latin typeface="Barlow Light"/>
                <a:ea typeface="Barlow Light"/>
                <a:cs typeface="Barlow Light"/>
                <a:sym typeface="Barlow Light"/>
              </a:defRPr>
            </a:lvl7pPr>
            <a:lvl8pPr lvl="7" algn="ctr" rtl="0">
              <a:buNone/>
              <a:defRPr sz="1300">
                <a:solidFill>
                  <a:schemeClr val="accent2"/>
                </a:solidFill>
                <a:latin typeface="Barlow Light"/>
                <a:ea typeface="Barlow Light"/>
                <a:cs typeface="Barlow Light"/>
                <a:sym typeface="Barlow Light"/>
              </a:defRPr>
            </a:lvl8pPr>
            <a:lvl9pPr lvl="8" algn="ctr" rtl="0">
              <a:buNone/>
              <a:defRPr sz="1300">
                <a:solidFill>
                  <a:schemeClr val="accent2"/>
                </a:solidFill>
                <a:latin typeface="Barlow Light"/>
                <a:ea typeface="Barlow Light"/>
                <a:cs typeface="Barlow Light"/>
                <a:sym typeface="Barlow Light"/>
              </a:defRPr>
            </a:lvl9pPr>
          </a:lstStyle>
          <a:p>
            <a:pPr marL="0" lvl="0" indent="0" algn="ctr" rtl="0">
              <a:spcBef>
                <a:spcPts val="0"/>
              </a:spcBef>
              <a:spcAft>
                <a:spcPts val="0"/>
              </a:spcAft>
              <a:buNone/>
            </a:pPr>
            <a:fld id="{00000000-1234-1234-1234-123412341234}" type="slidenum">
              <a:rPr lang="en"/>
              <a:t>‹#›</a:t>
            </a:fld>
            <a:endParaRPr/>
          </a:p>
        </p:txBody>
      </p:sp>
      <p:sp>
        <p:nvSpPr>
          <p:cNvPr id="9" name="Google Shape;9;p1"/>
          <p:cNvSpPr/>
          <p:nvPr/>
        </p:nvSpPr>
        <p:spPr>
          <a:xfrm>
            <a:off x="0" y="5096950"/>
            <a:ext cx="8719800" cy="46500"/>
          </a:xfrm>
          <a:prstGeom prst="rect">
            <a:avLst/>
          </a:prstGeom>
          <a:gradFill>
            <a:gsLst>
              <a:gs pos="0">
                <a:srgbClr val="FFFFFF">
                  <a:alpha val="29803"/>
                </a:srgbClr>
              </a:gs>
              <a:gs pos="100000">
                <a:srgbClr val="FFFFFF">
                  <a:alpha val="0"/>
                </a:srgbClr>
              </a:gs>
            </a:gsLst>
            <a:lin ang="10800000" scaled="0"/>
          </a:gradFill>
          <a:ln>
            <a:noFill/>
          </a:ln>
        </p:spPr>
        <p:txBody>
          <a:bodyPr spcFirstLastPara="1" wrap="square" lIns="91425" tIns="91425" rIns="91425" bIns="91425" anchor="ctr" anchorCtr="0">
            <a:noAutofit/>
          </a:bodyPr>
          <a:lstStyle/>
          <a:p>
            <a:pPr marL="0" lvl="0" indent="0">
              <a:buNone/>
            </a:pPr>
            <a:endParaRPr/>
          </a:p>
        </p:txBody>
      </p:sp>
      <p:sp>
        <p:nvSpPr>
          <p:cNvPr id="10" name="Google Shape;10;p1"/>
          <p:cNvSpPr/>
          <p:nvPr/>
        </p:nvSpPr>
        <p:spPr>
          <a:xfrm>
            <a:off x="8693400" y="5096950"/>
            <a:ext cx="450600" cy="46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1"/>
          <p:cNvSpPr txBox="1">
            <a:spLocks noGrp="1"/>
          </p:cNvSpPr>
          <p:nvPr>
            <p:ph type="ctrTitle"/>
          </p:nvPr>
        </p:nvSpPr>
        <p:spPr>
          <a:xfrm>
            <a:off x="841915" y="428917"/>
            <a:ext cx="4889538" cy="2307632"/>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400" dirty="0">
                <a:solidFill>
                  <a:srgbClr val="FF9C56"/>
                </a:solidFill>
                <a:effectLst>
                  <a:outerShdw blurRad="38100" dist="38100" dir="2700000" algn="tl">
                    <a:srgbClr val="000000">
                      <a:alpha val="43137"/>
                    </a:srgbClr>
                  </a:outerShdw>
                </a:effectLst>
              </a:rPr>
              <a:t>LASER SECURITY SYSTEM WITH REMOTE ACCESS</a:t>
            </a:r>
            <a:endParaRPr sz="4400" dirty="0">
              <a:solidFill>
                <a:srgbClr val="FF9C56"/>
              </a:solidFill>
              <a:effectLst>
                <a:outerShdw blurRad="38100" dist="38100" dir="2700000" algn="tl">
                  <a:srgbClr val="000000">
                    <a:alpha val="43137"/>
                  </a:srgbClr>
                </a:outerShdw>
              </a:effectLst>
            </a:endParaRPr>
          </a:p>
        </p:txBody>
      </p:sp>
      <p:grpSp>
        <p:nvGrpSpPr>
          <p:cNvPr id="2" name="Grupo 57">
            <a:extLst>
              <a:ext uri="{FF2B5EF4-FFF2-40B4-BE49-F238E27FC236}">
                <a16:creationId xmlns:a16="http://schemas.microsoft.com/office/drawing/2014/main" id="{8B83CD4B-795B-CF40-FE55-9A53B7B30FA7}"/>
              </a:ext>
            </a:extLst>
          </p:cNvPr>
          <p:cNvGrpSpPr/>
          <p:nvPr/>
        </p:nvGrpSpPr>
        <p:grpSpPr>
          <a:xfrm>
            <a:off x="5676680" y="1130301"/>
            <a:ext cx="3046932" cy="2869148"/>
            <a:chOff x="5427606" y="1552655"/>
            <a:chExt cx="726137" cy="683768"/>
          </a:xfrm>
        </p:grpSpPr>
        <p:sp>
          <p:nvSpPr>
            <p:cNvPr id="3" name="Google Shape;851;p46">
              <a:extLst>
                <a:ext uri="{FF2B5EF4-FFF2-40B4-BE49-F238E27FC236}">
                  <a16:creationId xmlns:a16="http://schemas.microsoft.com/office/drawing/2014/main" id="{E925BAE5-273D-1525-9A6D-89748FDE97CB}"/>
                </a:ext>
              </a:extLst>
            </p:cNvPr>
            <p:cNvSpPr/>
            <p:nvPr/>
          </p:nvSpPr>
          <p:spPr>
            <a:xfrm>
              <a:off x="5572580" y="1632552"/>
              <a:ext cx="178456" cy="192551"/>
            </a:xfrm>
            <a:custGeom>
              <a:avLst/>
              <a:gdLst/>
              <a:ahLst/>
              <a:cxnLst/>
              <a:rect l="l" t="t" r="r" b="b"/>
              <a:pathLst>
                <a:path w="1784563" h="1925515" extrusionOk="0">
                  <a:moveTo>
                    <a:pt x="1784564" y="1004796"/>
                  </a:moveTo>
                  <a:lnTo>
                    <a:pt x="8243" y="0"/>
                  </a:lnTo>
                  <a:lnTo>
                    <a:pt x="0" y="920719"/>
                  </a:lnTo>
                  <a:lnTo>
                    <a:pt x="1776321" y="1925515"/>
                  </a:lnTo>
                  <a:lnTo>
                    <a:pt x="1784564" y="100479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852;p46">
              <a:extLst>
                <a:ext uri="{FF2B5EF4-FFF2-40B4-BE49-F238E27FC236}">
                  <a16:creationId xmlns:a16="http://schemas.microsoft.com/office/drawing/2014/main" id="{B28B2A3F-52FE-2C00-C99E-92AA7D3867E3}"/>
                </a:ext>
              </a:extLst>
            </p:cNvPr>
            <p:cNvSpPr/>
            <p:nvPr/>
          </p:nvSpPr>
          <p:spPr>
            <a:xfrm>
              <a:off x="5618439" y="1680309"/>
              <a:ext cx="53496" cy="41296"/>
            </a:xfrm>
            <a:custGeom>
              <a:avLst/>
              <a:gdLst/>
              <a:ahLst/>
              <a:cxnLst/>
              <a:rect l="l" t="t" r="r" b="b"/>
              <a:pathLst>
                <a:path w="534957" h="412963" extrusionOk="0">
                  <a:moveTo>
                    <a:pt x="824" y="0"/>
                  </a:moveTo>
                  <a:lnTo>
                    <a:pt x="534957" y="302510"/>
                  </a:lnTo>
                  <a:lnTo>
                    <a:pt x="534133" y="412964"/>
                  </a:lnTo>
                  <a:lnTo>
                    <a:pt x="0" y="110453"/>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853;p46">
              <a:extLst>
                <a:ext uri="{FF2B5EF4-FFF2-40B4-BE49-F238E27FC236}">
                  <a16:creationId xmlns:a16="http://schemas.microsoft.com/office/drawing/2014/main" id="{3B35DF39-8815-71D8-30FA-0A92A403752F}"/>
                </a:ext>
              </a:extLst>
            </p:cNvPr>
            <p:cNvSpPr/>
            <p:nvPr/>
          </p:nvSpPr>
          <p:spPr>
            <a:xfrm>
              <a:off x="5618275" y="1702420"/>
              <a:ext cx="113833" cy="75586"/>
            </a:xfrm>
            <a:custGeom>
              <a:avLst/>
              <a:gdLst/>
              <a:ahLst/>
              <a:cxnLst/>
              <a:rect l="l" t="t" r="r" b="b"/>
              <a:pathLst>
                <a:path w="1138329" h="755863" extrusionOk="0">
                  <a:moveTo>
                    <a:pt x="824" y="0"/>
                  </a:moveTo>
                  <a:lnTo>
                    <a:pt x="1138329" y="643762"/>
                  </a:lnTo>
                  <a:lnTo>
                    <a:pt x="1137505" y="755864"/>
                  </a:lnTo>
                  <a:lnTo>
                    <a:pt x="0" y="112102"/>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854;p46">
              <a:extLst>
                <a:ext uri="{FF2B5EF4-FFF2-40B4-BE49-F238E27FC236}">
                  <a16:creationId xmlns:a16="http://schemas.microsoft.com/office/drawing/2014/main" id="{FBFCCB0C-F8F7-BEA4-5B87-1479B80089FD}"/>
                </a:ext>
              </a:extLst>
            </p:cNvPr>
            <p:cNvSpPr/>
            <p:nvPr/>
          </p:nvSpPr>
          <p:spPr>
            <a:xfrm>
              <a:off x="5588934" y="166311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3"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855;p46">
              <a:extLst>
                <a:ext uri="{FF2B5EF4-FFF2-40B4-BE49-F238E27FC236}">
                  <a16:creationId xmlns:a16="http://schemas.microsoft.com/office/drawing/2014/main" id="{D07F4DD9-C9A3-D9CA-F844-4FBEB098D45B}"/>
                </a:ext>
              </a:extLst>
            </p:cNvPr>
            <p:cNvSpPr/>
            <p:nvPr/>
          </p:nvSpPr>
          <p:spPr>
            <a:xfrm>
              <a:off x="5975369" y="2043872"/>
              <a:ext cx="178374" cy="192551"/>
            </a:xfrm>
            <a:custGeom>
              <a:avLst/>
              <a:gdLst/>
              <a:ahLst/>
              <a:cxnLst/>
              <a:rect l="l" t="t" r="r" b="b"/>
              <a:pathLst>
                <a:path w="1783739" h="1925515" extrusionOk="0">
                  <a:moveTo>
                    <a:pt x="1783740" y="1004796"/>
                  </a:moveTo>
                  <a:lnTo>
                    <a:pt x="8243" y="0"/>
                  </a:lnTo>
                  <a:lnTo>
                    <a:pt x="0" y="920719"/>
                  </a:lnTo>
                  <a:lnTo>
                    <a:pt x="1776321" y="1925515"/>
                  </a:lnTo>
                  <a:lnTo>
                    <a:pt x="1783740" y="1004796"/>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856;p46">
              <a:extLst>
                <a:ext uri="{FF2B5EF4-FFF2-40B4-BE49-F238E27FC236}">
                  <a16:creationId xmlns:a16="http://schemas.microsoft.com/office/drawing/2014/main" id="{47BAC930-32E5-F082-0472-2B753551ECE1}"/>
                </a:ext>
              </a:extLst>
            </p:cNvPr>
            <p:cNvSpPr/>
            <p:nvPr/>
          </p:nvSpPr>
          <p:spPr>
            <a:xfrm>
              <a:off x="6021228" y="2091629"/>
              <a:ext cx="53496" cy="41296"/>
            </a:xfrm>
            <a:custGeom>
              <a:avLst/>
              <a:gdLst/>
              <a:ahLst/>
              <a:cxnLst/>
              <a:rect l="l" t="t" r="r" b="b"/>
              <a:pathLst>
                <a:path w="534957" h="412963" extrusionOk="0">
                  <a:moveTo>
                    <a:pt x="825" y="0"/>
                  </a:moveTo>
                  <a:lnTo>
                    <a:pt x="534957" y="302510"/>
                  </a:lnTo>
                  <a:lnTo>
                    <a:pt x="534133" y="412964"/>
                  </a:lnTo>
                  <a:lnTo>
                    <a:pt x="0" y="110454"/>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857;p46">
              <a:extLst>
                <a:ext uri="{FF2B5EF4-FFF2-40B4-BE49-F238E27FC236}">
                  <a16:creationId xmlns:a16="http://schemas.microsoft.com/office/drawing/2014/main" id="{C34E86B1-EB55-5723-3FFC-39AE62EC4EC9}"/>
                </a:ext>
              </a:extLst>
            </p:cNvPr>
            <p:cNvSpPr/>
            <p:nvPr/>
          </p:nvSpPr>
          <p:spPr>
            <a:xfrm>
              <a:off x="6021064" y="2113740"/>
              <a:ext cx="113833" cy="75586"/>
            </a:xfrm>
            <a:custGeom>
              <a:avLst/>
              <a:gdLst/>
              <a:ahLst/>
              <a:cxnLst/>
              <a:rect l="l" t="t" r="r" b="b"/>
              <a:pathLst>
                <a:path w="1138329" h="755863" extrusionOk="0">
                  <a:moveTo>
                    <a:pt x="825" y="0"/>
                  </a:moveTo>
                  <a:lnTo>
                    <a:pt x="1138329" y="643762"/>
                  </a:lnTo>
                  <a:lnTo>
                    <a:pt x="1137505" y="755863"/>
                  </a:lnTo>
                  <a:lnTo>
                    <a:pt x="0" y="112102"/>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858;p46">
              <a:extLst>
                <a:ext uri="{FF2B5EF4-FFF2-40B4-BE49-F238E27FC236}">
                  <a16:creationId xmlns:a16="http://schemas.microsoft.com/office/drawing/2014/main" id="{5D5E362B-3554-8AD2-56F9-0A5B3FE4E981}"/>
                </a:ext>
              </a:extLst>
            </p:cNvPr>
            <p:cNvSpPr/>
            <p:nvPr/>
          </p:nvSpPr>
          <p:spPr>
            <a:xfrm>
              <a:off x="5991723" y="207443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2"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859;p46">
              <a:extLst>
                <a:ext uri="{FF2B5EF4-FFF2-40B4-BE49-F238E27FC236}">
                  <a16:creationId xmlns:a16="http://schemas.microsoft.com/office/drawing/2014/main" id="{0C5BEA87-0530-A3F0-E997-D61CD473950D}"/>
                </a:ext>
              </a:extLst>
            </p:cNvPr>
            <p:cNvSpPr/>
            <p:nvPr/>
          </p:nvSpPr>
          <p:spPr>
            <a:xfrm>
              <a:off x="5805575" y="1552655"/>
              <a:ext cx="281739" cy="470993"/>
            </a:xfrm>
            <a:custGeom>
              <a:avLst/>
              <a:gdLst/>
              <a:ahLst/>
              <a:cxnLst/>
              <a:rect l="l" t="t" r="r" b="b"/>
              <a:pathLst>
                <a:path w="2817385" h="4709929" extrusionOk="0">
                  <a:moveTo>
                    <a:pt x="1415287" y="36268"/>
                  </a:moveTo>
                  <a:cubicBezTo>
                    <a:pt x="1080630" y="101386"/>
                    <a:pt x="328063" y="185463"/>
                    <a:pt x="0" y="0"/>
                  </a:cubicBezTo>
                  <a:cubicBezTo>
                    <a:pt x="2473" y="1312252"/>
                    <a:pt x="323942" y="3174298"/>
                    <a:pt x="1374897" y="4709930"/>
                  </a:cubicBezTo>
                  <a:cubicBezTo>
                    <a:pt x="2442338" y="4372799"/>
                    <a:pt x="2792657" y="2891570"/>
                    <a:pt x="2817385" y="1594980"/>
                  </a:cubicBezTo>
                  <a:cubicBezTo>
                    <a:pt x="2489322" y="1408693"/>
                    <a:pt x="1745823" y="478082"/>
                    <a:pt x="1415287" y="36268"/>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860;p46">
              <a:extLst>
                <a:ext uri="{FF2B5EF4-FFF2-40B4-BE49-F238E27FC236}">
                  <a16:creationId xmlns:a16="http://schemas.microsoft.com/office/drawing/2014/main" id="{9CCAE7C3-A62D-38DD-6E60-CDCBB8C51379}"/>
                </a:ext>
              </a:extLst>
            </p:cNvPr>
            <p:cNvSpPr/>
            <p:nvPr/>
          </p:nvSpPr>
          <p:spPr>
            <a:xfrm>
              <a:off x="5764811" y="1579780"/>
              <a:ext cx="281738" cy="470993"/>
            </a:xfrm>
            <a:custGeom>
              <a:avLst/>
              <a:gdLst/>
              <a:ahLst/>
              <a:cxnLst/>
              <a:rect l="l" t="t" r="r" b="b"/>
              <a:pathLst>
                <a:path w="2817384" h="4709929" extrusionOk="0">
                  <a:moveTo>
                    <a:pt x="1415287" y="36268"/>
                  </a:moveTo>
                  <a:cubicBezTo>
                    <a:pt x="1080630" y="101386"/>
                    <a:pt x="328063" y="185463"/>
                    <a:pt x="0" y="0"/>
                  </a:cubicBezTo>
                  <a:cubicBezTo>
                    <a:pt x="2473" y="1312252"/>
                    <a:pt x="323942" y="3174298"/>
                    <a:pt x="1374897" y="4709930"/>
                  </a:cubicBezTo>
                  <a:cubicBezTo>
                    <a:pt x="2442338" y="4372799"/>
                    <a:pt x="2792657" y="2890746"/>
                    <a:pt x="2817385" y="1594980"/>
                  </a:cubicBezTo>
                  <a:cubicBezTo>
                    <a:pt x="2489322" y="1408693"/>
                    <a:pt x="1745823" y="478082"/>
                    <a:pt x="1415287" y="36268"/>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861;p46">
              <a:extLst>
                <a:ext uri="{FF2B5EF4-FFF2-40B4-BE49-F238E27FC236}">
                  <a16:creationId xmlns:a16="http://schemas.microsoft.com/office/drawing/2014/main" id="{A9772C83-C35A-FE21-8C2C-498F8A5731A0}"/>
                </a:ext>
              </a:extLst>
            </p:cNvPr>
            <p:cNvSpPr/>
            <p:nvPr/>
          </p:nvSpPr>
          <p:spPr>
            <a:xfrm>
              <a:off x="5901978" y="1583397"/>
              <a:ext cx="144249" cy="467284"/>
            </a:xfrm>
            <a:custGeom>
              <a:avLst/>
              <a:gdLst/>
              <a:ahLst/>
              <a:cxnLst/>
              <a:rect l="l" t="t" r="r" b="b"/>
              <a:pathLst>
                <a:path w="1442487" h="4672836" extrusionOk="0">
                  <a:moveTo>
                    <a:pt x="1442488" y="1557887"/>
                  </a:moveTo>
                  <a:cubicBezTo>
                    <a:pt x="1113601" y="1371600"/>
                    <a:pt x="370925" y="441813"/>
                    <a:pt x="40389" y="0"/>
                  </a:cubicBezTo>
                  <a:lnTo>
                    <a:pt x="0" y="4672837"/>
                  </a:lnTo>
                  <a:cubicBezTo>
                    <a:pt x="1066617" y="4336531"/>
                    <a:pt x="1416935" y="2854478"/>
                    <a:pt x="1442488" y="155788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862;p46">
              <a:extLst>
                <a:ext uri="{FF2B5EF4-FFF2-40B4-BE49-F238E27FC236}">
                  <a16:creationId xmlns:a16="http://schemas.microsoft.com/office/drawing/2014/main" id="{E14C25E3-06D8-702B-1DC1-548D4617B0D7}"/>
                </a:ext>
              </a:extLst>
            </p:cNvPr>
            <p:cNvSpPr/>
            <p:nvPr/>
          </p:nvSpPr>
          <p:spPr>
            <a:xfrm>
              <a:off x="5727992" y="1830649"/>
              <a:ext cx="165515" cy="394994"/>
            </a:xfrm>
            <a:custGeom>
              <a:avLst/>
              <a:gdLst/>
              <a:ahLst/>
              <a:cxnLst/>
              <a:rect l="l" t="t" r="r" b="b"/>
              <a:pathLst>
                <a:path w="1655151" h="3949944" extrusionOk="0">
                  <a:moveTo>
                    <a:pt x="0" y="0"/>
                  </a:moveTo>
                  <a:lnTo>
                    <a:pt x="1654328" y="910828"/>
                  </a:lnTo>
                  <a:lnTo>
                    <a:pt x="1655152" y="3949944"/>
                  </a:lnTo>
                  <a:lnTo>
                    <a:pt x="824" y="3039940"/>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863;p46">
              <a:extLst>
                <a:ext uri="{FF2B5EF4-FFF2-40B4-BE49-F238E27FC236}">
                  <a16:creationId xmlns:a16="http://schemas.microsoft.com/office/drawing/2014/main" id="{6EECF617-7D29-D90D-A6F7-606014172609}"/>
                </a:ext>
              </a:extLst>
            </p:cNvPr>
            <p:cNvSpPr/>
            <p:nvPr/>
          </p:nvSpPr>
          <p:spPr>
            <a:xfrm>
              <a:off x="5749360" y="2007787"/>
              <a:ext cx="125043" cy="177632"/>
            </a:xfrm>
            <a:custGeom>
              <a:avLst/>
              <a:gdLst/>
              <a:ahLst/>
              <a:cxnLst/>
              <a:rect l="l" t="t" r="r" b="b"/>
              <a:pathLst>
                <a:path w="1250431" h="1776320" extrusionOk="0">
                  <a:moveTo>
                    <a:pt x="0" y="0"/>
                  </a:moveTo>
                  <a:lnTo>
                    <a:pt x="1247134" y="686624"/>
                  </a:lnTo>
                  <a:lnTo>
                    <a:pt x="1250431" y="1776321"/>
                  </a:lnTo>
                  <a:lnTo>
                    <a:pt x="3297" y="1089697"/>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864;p46">
              <a:extLst>
                <a:ext uri="{FF2B5EF4-FFF2-40B4-BE49-F238E27FC236}">
                  <a16:creationId xmlns:a16="http://schemas.microsoft.com/office/drawing/2014/main" id="{AE70A398-D609-E73B-CD33-0E1F8B881A9C}"/>
                </a:ext>
              </a:extLst>
            </p:cNvPr>
            <p:cNvSpPr/>
            <p:nvPr/>
          </p:nvSpPr>
          <p:spPr>
            <a:xfrm>
              <a:off x="5751579" y="1935452"/>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865;p46">
              <a:extLst>
                <a:ext uri="{FF2B5EF4-FFF2-40B4-BE49-F238E27FC236}">
                  <a16:creationId xmlns:a16="http://schemas.microsoft.com/office/drawing/2014/main" id="{22677140-5B1E-C210-E0FC-AEA056D28318}"/>
                </a:ext>
              </a:extLst>
            </p:cNvPr>
            <p:cNvSpPr/>
            <p:nvPr/>
          </p:nvSpPr>
          <p:spPr>
            <a:xfrm>
              <a:off x="5751826" y="1957646"/>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866;p46">
              <a:extLst>
                <a:ext uri="{FF2B5EF4-FFF2-40B4-BE49-F238E27FC236}">
                  <a16:creationId xmlns:a16="http://schemas.microsoft.com/office/drawing/2014/main" id="{DD41F21A-6817-EF7E-D52B-F970E7CD1496}"/>
                </a:ext>
              </a:extLst>
            </p:cNvPr>
            <p:cNvSpPr/>
            <p:nvPr/>
          </p:nvSpPr>
          <p:spPr>
            <a:xfrm>
              <a:off x="5751744" y="1979017"/>
              <a:ext cx="109464" cy="71465"/>
            </a:xfrm>
            <a:custGeom>
              <a:avLst/>
              <a:gdLst/>
              <a:ahLst/>
              <a:cxnLst/>
              <a:rect l="l" t="t" r="r" b="b"/>
              <a:pathLst>
                <a:path w="1094642" h="714649" extrusionOk="0">
                  <a:moveTo>
                    <a:pt x="0" y="0"/>
                  </a:moveTo>
                  <a:lnTo>
                    <a:pt x="1094643" y="602548"/>
                  </a:lnTo>
                  <a:lnTo>
                    <a:pt x="1094643" y="714650"/>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867;p46">
              <a:extLst>
                <a:ext uri="{FF2B5EF4-FFF2-40B4-BE49-F238E27FC236}">
                  <a16:creationId xmlns:a16="http://schemas.microsoft.com/office/drawing/2014/main" id="{366AF1E7-41B8-0EB9-BB56-E27549F75B0C}"/>
                </a:ext>
              </a:extLst>
            </p:cNvPr>
            <p:cNvSpPr/>
            <p:nvPr/>
          </p:nvSpPr>
          <p:spPr>
            <a:xfrm>
              <a:off x="5727992" y="1830649"/>
              <a:ext cx="165598" cy="143589"/>
            </a:xfrm>
            <a:custGeom>
              <a:avLst/>
              <a:gdLst/>
              <a:ahLst/>
              <a:cxnLst/>
              <a:rect l="l" t="t" r="r" b="b"/>
              <a:pathLst>
                <a:path w="1655976" h="1435893" extrusionOk="0">
                  <a:moveTo>
                    <a:pt x="0" y="0"/>
                  </a:moveTo>
                  <a:lnTo>
                    <a:pt x="1654328" y="910828"/>
                  </a:lnTo>
                  <a:lnTo>
                    <a:pt x="1655976" y="1435894"/>
                  </a:lnTo>
                  <a:lnTo>
                    <a:pt x="824" y="5258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868;p46">
              <a:extLst>
                <a:ext uri="{FF2B5EF4-FFF2-40B4-BE49-F238E27FC236}">
                  <a16:creationId xmlns:a16="http://schemas.microsoft.com/office/drawing/2014/main" id="{A7D3DDE4-03C6-47CE-FE09-68B0A614F2C7}"/>
                </a:ext>
              </a:extLst>
            </p:cNvPr>
            <p:cNvSpPr/>
            <p:nvPr/>
          </p:nvSpPr>
          <p:spPr>
            <a:xfrm>
              <a:off x="5748292" y="1858619"/>
              <a:ext cx="21019" cy="31031"/>
            </a:xfrm>
            <a:custGeom>
              <a:avLst/>
              <a:gdLst/>
              <a:ahLst/>
              <a:cxnLst/>
              <a:rect l="l" t="t" r="r" b="b"/>
              <a:pathLst>
                <a:path w="210191" h="310309" extrusionOk="0">
                  <a:moveTo>
                    <a:pt x="210191" y="213266"/>
                  </a:moveTo>
                  <a:cubicBezTo>
                    <a:pt x="210191" y="292397"/>
                    <a:pt x="163207" y="331138"/>
                    <a:pt x="105508" y="298991"/>
                  </a:cubicBezTo>
                  <a:cubicBezTo>
                    <a:pt x="47808" y="266845"/>
                    <a:pt x="0" y="176998"/>
                    <a:pt x="0" y="97043"/>
                  </a:cubicBezTo>
                  <a:cubicBezTo>
                    <a:pt x="0" y="17912"/>
                    <a:pt x="46984" y="-20829"/>
                    <a:pt x="104683" y="11318"/>
                  </a:cubicBezTo>
                  <a:cubicBezTo>
                    <a:pt x="163207" y="43465"/>
                    <a:pt x="210191" y="134136"/>
                    <a:pt x="210191" y="213266"/>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869;p46">
              <a:extLst>
                <a:ext uri="{FF2B5EF4-FFF2-40B4-BE49-F238E27FC236}">
                  <a16:creationId xmlns:a16="http://schemas.microsoft.com/office/drawing/2014/main" id="{D0492133-EC94-AC3D-3E28-BA1AB2798248}"/>
                </a:ext>
              </a:extLst>
            </p:cNvPr>
            <p:cNvSpPr/>
            <p:nvPr/>
          </p:nvSpPr>
          <p:spPr>
            <a:xfrm>
              <a:off x="5825792" y="1961756"/>
              <a:ext cx="112349" cy="106909"/>
            </a:xfrm>
            <a:custGeom>
              <a:avLst/>
              <a:gdLst/>
              <a:ahLst/>
              <a:cxnLst/>
              <a:rect l="l" t="t" r="r" b="b"/>
              <a:pathLst>
                <a:path w="1123491" h="1069089" extrusionOk="0">
                  <a:moveTo>
                    <a:pt x="1649" y="451705"/>
                  </a:moveTo>
                  <a:lnTo>
                    <a:pt x="0" y="0"/>
                  </a:lnTo>
                  <a:lnTo>
                    <a:pt x="1121843" y="617385"/>
                  </a:lnTo>
                  <a:lnTo>
                    <a:pt x="1123492" y="1069090"/>
                  </a:lnTo>
                  <a:lnTo>
                    <a:pt x="1649" y="451705"/>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870;p46">
              <a:extLst>
                <a:ext uri="{FF2B5EF4-FFF2-40B4-BE49-F238E27FC236}">
                  <a16:creationId xmlns:a16="http://schemas.microsoft.com/office/drawing/2014/main" id="{37A5EAE8-CC71-C2F0-653C-5791061013A0}"/>
                </a:ext>
              </a:extLst>
            </p:cNvPr>
            <p:cNvSpPr/>
            <p:nvPr/>
          </p:nvSpPr>
          <p:spPr>
            <a:xfrm>
              <a:off x="5453658" y="1675459"/>
              <a:ext cx="245388" cy="288992"/>
            </a:xfrm>
            <a:custGeom>
              <a:avLst/>
              <a:gdLst/>
              <a:ahLst/>
              <a:cxnLst/>
              <a:rect l="l" t="t" r="r" b="b"/>
              <a:pathLst>
                <a:path w="2453878" h="2889921" extrusionOk="0">
                  <a:moveTo>
                    <a:pt x="2453054" y="1415287"/>
                  </a:moveTo>
                  <a:lnTo>
                    <a:pt x="0" y="0"/>
                  </a:lnTo>
                  <a:lnTo>
                    <a:pt x="824" y="1278456"/>
                  </a:lnTo>
                  <a:lnTo>
                    <a:pt x="2237093" y="2569277"/>
                  </a:lnTo>
                  <a:lnTo>
                    <a:pt x="2453878" y="2889922"/>
                  </a:lnTo>
                  <a:lnTo>
                    <a:pt x="2453054" y="1415287"/>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871;p46">
              <a:extLst>
                <a:ext uri="{FF2B5EF4-FFF2-40B4-BE49-F238E27FC236}">
                  <a16:creationId xmlns:a16="http://schemas.microsoft.com/office/drawing/2014/main" id="{6CBB4ECC-977E-DB2A-4FE1-35FDFC0FCCC6}"/>
                </a:ext>
              </a:extLst>
            </p:cNvPr>
            <p:cNvSpPr/>
            <p:nvPr/>
          </p:nvSpPr>
          <p:spPr>
            <a:xfrm>
              <a:off x="5427606" y="1690501"/>
              <a:ext cx="92567" cy="88115"/>
            </a:xfrm>
            <a:custGeom>
              <a:avLst/>
              <a:gdLst/>
              <a:ahLst/>
              <a:cxnLst/>
              <a:rect l="l" t="t" r="r" b="b"/>
              <a:pathLst>
                <a:path w="925665" h="881154" extrusionOk="0">
                  <a:moveTo>
                    <a:pt x="0" y="347021"/>
                  </a:moveTo>
                  <a:lnTo>
                    <a:pt x="0" y="0"/>
                  </a:lnTo>
                  <a:lnTo>
                    <a:pt x="925665" y="534133"/>
                  </a:lnTo>
                  <a:lnTo>
                    <a:pt x="925665" y="881154"/>
                  </a:lnTo>
                  <a:lnTo>
                    <a:pt x="0" y="34702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872;p46">
              <a:extLst>
                <a:ext uri="{FF2B5EF4-FFF2-40B4-BE49-F238E27FC236}">
                  <a16:creationId xmlns:a16="http://schemas.microsoft.com/office/drawing/2014/main" id="{B57D7BA9-3FB1-20A8-FB7D-193F42B758C5}"/>
                </a:ext>
              </a:extLst>
            </p:cNvPr>
            <p:cNvSpPr/>
            <p:nvPr/>
          </p:nvSpPr>
          <p:spPr>
            <a:xfrm>
              <a:off x="5581785" y="1780426"/>
              <a:ext cx="53743" cy="42203"/>
            </a:xfrm>
            <a:custGeom>
              <a:avLst/>
              <a:gdLst/>
              <a:ahLst/>
              <a:cxnLst/>
              <a:rect l="l" t="t" r="r" b="b"/>
              <a:pathLst>
                <a:path w="537429" h="422030" extrusionOk="0">
                  <a:moveTo>
                    <a:pt x="537430" y="309929"/>
                  </a:moveTo>
                  <a:lnTo>
                    <a:pt x="0" y="0"/>
                  </a:lnTo>
                  <a:lnTo>
                    <a:pt x="0" y="112102"/>
                  </a:lnTo>
                  <a:lnTo>
                    <a:pt x="537430" y="422031"/>
                  </a:lnTo>
                  <a:lnTo>
                    <a:pt x="537430" y="309929"/>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873;p46">
              <a:extLst>
                <a:ext uri="{FF2B5EF4-FFF2-40B4-BE49-F238E27FC236}">
                  <a16:creationId xmlns:a16="http://schemas.microsoft.com/office/drawing/2014/main" id="{83A94885-4DD4-CD42-635D-FEB6AEDC5882}"/>
                </a:ext>
              </a:extLst>
            </p:cNvPr>
            <p:cNvSpPr/>
            <p:nvPr/>
          </p:nvSpPr>
          <p:spPr>
            <a:xfrm>
              <a:off x="5532063" y="1774179"/>
              <a:ext cx="103612" cy="70970"/>
            </a:xfrm>
            <a:custGeom>
              <a:avLst/>
              <a:gdLst/>
              <a:ahLst/>
              <a:cxnLst/>
              <a:rect l="l" t="t" r="r" b="b"/>
              <a:pathLst>
                <a:path w="1036118" h="709704" extrusionOk="0">
                  <a:moveTo>
                    <a:pt x="1036119" y="597602"/>
                  </a:moveTo>
                  <a:lnTo>
                    <a:pt x="0" y="0"/>
                  </a:lnTo>
                  <a:lnTo>
                    <a:pt x="0" y="112102"/>
                  </a:lnTo>
                  <a:lnTo>
                    <a:pt x="1036119" y="709704"/>
                  </a:lnTo>
                  <a:lnTo>
                    <a:pt x="1036119" y="597602"/>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874;p46">
              <a:extLst>
                <a:ext uri="{FF2B5EF4-FFF2-40B4-BE49-F238E27FC236}">
                  <a16:creationId xmlns:a16="http://schemas.microsoft.com/office/drawing/2014/main" id="{3AA9EC1B-6C72-2DC3-BCFE-60A4B6E52530}"/>
                </a:ext>
              </a:extLst>
            </p:cNvPr>
            <p:cNvSpPr/>
            <p:nvPr/>
          </p:nvSpPr>
          <p:spPr>
            <a:xfrm>
              <a:off x="5510202" y="1783879"/>
              <a:ext cx="125538" cy="83664"/>
            </a:xfrm>
            <a:custGeom>
              <a:avLst/>
              <a:gdLst/>
              <a:ahLst/>
              <a:cxnLst/>
              <a:rect l="l" t="t" r="r" b="b"/>
              <a:pathLst>
                <a:path w="1255376" h="836643" extrusionOk="0">
                  <a:moveTo>
                    <a:pt x="1255377" y="724541"/>
                  </a:moveTo>
                  <a:lnTo>
                    <a:pt x="0" y="0"/>
                  </a:lnTo>
                  <a:lnTo>
                    <a:pt x="0" y="112102"/>
                  </a:lnTo>
                  <a:lnTo>
                    <a:pt x="1255377" y="836643"/>
                  </a:lnTo>
                  <a:lnTo>
                    <a:pt x="1255377" y="72454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875;p46">
              <a:extLst>
                <a:ext uri="{FF2B5EF4-FFF2-40B4-BE49-F238E27FC236}">
                  <a16:creationId xmlns:a16="http://schemas.microsoft.com/office/drawing/2014/main" id="{8FE8B9F7-AA67-C8F8-D51A-8F350C83DD45}"/>
                </a:ext>
              </a:extLst>
            </p:cNvPr>
            <p:cNvSpPr/>
            <p:nvPr/>
          </p:nvSpPr>
          <p:spPr>
            <a:xfrm>
              <a:off x="5648519" y="1818004"/>
              <a:ext cx="27861" cy="41435"/>
            </a:xfrm>
            <a:custGeom>
              <a:avLst/>
              <a:gdLst/>
              <a:ahLst/>
              <a:cxnLst/>
              <a:rect l="l" t="t" r="r" b="b"/>
              <a:pathLst>
                <a:path w="278606" h="414354" extrusionOk="0">
                  <a:moveTo>
                    <a:pt x="0" y="126810"/>
                  </a:moveTo>
                  <a:cubicBezTo>
                    <a:pt x="0" y="232318"/>
                    <a:pt x="62645" y="353487"/>
                    <a:pt x="139303" y="397998"/>
                  </a:cubicBezTo>
                  <a:cubicBezTo>
                    <a:pt x="215961" y="442509"/>
                    <a:pt x="278606" y="393052"/>
                    <a:pt x="278606" y="287545"/>
                  </a:cubicBezTo>
                  <a:cubicBezTo>
                    <a:pt x="278606" y="182037"/>
                    <a:pt x="215961" y="60868"/>
                    <a:pt x="139303" y="16357"/>
                  </a:cubicBezTo>
                  <a:cubicBezTo>
                    <a:pt x="62645" y="-28154"/>
                    <a:pt x="0" y="21303"/>
                    <a:pt x="0" y="12681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876;p46">
              <a:extLst>
                <a:ext uri="{FF2B5EF4-FFF2-40B4-BE49-F238E27FC236}">
                  <a16:creationId xmlns:a16="http://schemas.microsoft.com/office/drawing/2014/main" id="{EE641A1F-5F84-1B45-D0E6-AD39BD1CCCFE}"/>
                </a:ext>
              </a:extLst>
            </p:cNvPr>
            <p:cNvSpPr/>
            <p:nvPr/>
          </p:nvSpPr>
          <p:spPr>
            <a:xfrm>
              <a:off x="5585154" y="1946757"/>
              <a:ext cx="68910" cy="93879"/>
            </a:xfrm>
            <a:custGeom>
              <a:avLst/>
              <a:gdLst/>
              <a:ahLst/>
              <a:cxnLst/>
              <a:rect l="l" t="t" r="r" b="b"/>
              <a:pathLst>
                <a:path w="689097" h="938791" extrusionOk="0">
                  <a:moveTo>
                    <a:pt x="344549" y="11931"/>
                  </a:moveTo>
                  <a:cubicBezTo>
                    <a:pt x="394005" y="39956"/>
                    <a:pt x="433571" y="109196"/>
                    <a:pt x="433571" y="166071"/>
                  </a:cubicBezTo>
                  <a:lnTo>
                    <a:pt x="433571" y="417476"/>
                  </a:lnTo>
                  <a:lnTo>
                    <a:pt x="600075" y="513092"/>
                  </a:lnTo>
                  <a:cubicBezTo>
                    <a:pt x="649532" y="541118"/>
                    <a:pt x="689097" y="610357"/>
                    <a:pt x="689097" y="667233"/>
                  </a:cubicBezTo>
                  <a:cubicBezTo>
                    <a:pt x="689097" y="724107"/>
                    <a:pt x="649532" y="747188"/>
                    <a:pt x="600075" y="719162"/>
                  </a:cubicBezTo>
                  <a:lnTo>
                    <a:pt x="433571" y="623546"/>
                  </a:lnTo>
                  <a:lnTo>
                    <a:pt x="433571" y="874951"/>
                  </a:lnTo>
                  <a:cubicBezTo>
                    <a:pt x="433571" y="931826"/>
                    <a:pt x="394005" y="954906"/>
                    <a:pt x="344549" y="926880"/>
                  </a:cubicBezTo>
                  <a:cubicBezTo>
                    <a:pt x="295092" y="898855"/>
                    <a:pt x="255526" y="829616"/>
                    <a:pt x="255526" y="772740"/>
                  </a:cubicBezTo>
                  <a:lnTo>
                    <a:pt x="255526" y="521335"/>
                  </a:lnTo>
                  <a:lnTo>
                    <a:pt x="89022" y="424894"/>
                  </a:lnTo>
                  <a:cubicBezTo>
                    <a:pt x="39565" y="396869"/>
                    <a:pt x="0" y="327630"/>
                    <a:pt x="0" y="270754"/>
                  </a:cubicBezTo>
                  <a:cubicBezTo>
                    <a:pt x="0" y="213879"/>
                    <a:pt x="39565" y="190799"/>
                    <a:pt x="89022" y="218825"/>
                  </a:cubicBezTo>
                  <a:lnTo>
                    <a:pt x="255526" y="314441"/>
                  </a:lnTo>
                  <a:lnTo>
                    <a:pt x="255526" y="63036"/>
                  </a:lnTo>
                  <a:cubicBezTo>
                    <a:pt x="255526" y="6985"/>
                    <a:pt x="295092" y="-16095"/>
                    <a:pt x="344549" y="11931"/>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a:solidFill>
                  <a:schemeClr val="dk1"/>
                </a:solidFill>
                <a:latin typeface="Calibri"/>
                <a:ea typeface="Calibri"/>
                <a:cs typeface="Calibri"/>
                <a:sym typeface="Calibri"/>
              </a:endParaRPr>
            </a:p>
          </p:txBody>
        </p:sp>
      </p:grpSp>
      <p:sp>
        <p:nvSpPr>
          <p:cNvPr id="29" name="Google Shape;72;p11">
            <a:extLst>
              <a:ext uri="{FF2B5EF4-FFF2-40B4-BE49-F238E27FC236}">
                <a16:creationId xmlns:a16="http://schemas.microsoft.com/office/drawing/2014/main" id="{3EAC3223-21DD-9AFC-B0B2-09E9A1496669}"/>
              </a:ext>
            </a:extLst>
          </p:cNvPr>
          <p:cNvSpPr txBox="1">
            <a:spLocks/>
          </p:cNvSpPr>
          <p:nvPr/>
        </p:nvSpPr>
        <p:spPr>
          <a:xfrm>
            <a:off x="818352" y="2648010"/>
            <a:ext cx="4889538" cy="230763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1pPr>
            <a:lvl2pPr marR="0" lvl="1"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2pPr>
            <a:lvl3pPr marR="0" lvl="2"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3pPr>
            <a:lvl4pPr marR="0" lvl="3"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4pPr>
            <a:lvl5pPr marR="0" lvl="4"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5pPr>
            <a:lvl6pPr marR="0" lvl="5"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6pPr>
            <a:lvl7pPr marR="0" lvl="6"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7pPr>
            <a:lvl8pPr marR="0" lvl="7"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8pPr>
            <a:lvl9pPr marR="0" lvl="8" algn="l" rtl="0">
              <a:lnSpc>
                <a:spcPct val="90000"/>
              </a:lnSpc>
              <a:spcBef>
                <a:spcPts val="0"/>
              </a:spcBef>
              <a:spcAft>
                <a:spcPts val="0"/>
              </a:spcAft>
              <a:buClr>
                <a:schemeClr val="lt2"/>
              </a:buClr>
              <a:buSzPts val="4800"/>
              <a:buFont typeface="Barlow"/>
              <a:buNone/>
              <a:defRPr sz="4800" b="1" i="0" u="none" strike="noStrike" cap="none">
                <a:solidFill>
                  <a:schemeClr val="lt2"/>
                </a:solidFill>
                <a:latin typeface="Barlow"/>
                <a:ea typeface="Barlow"/>
                <a:cs typeface="Barlow"/>
                <a:sym typeface="Barlow"/>
              </a:defRPr>
            </a:lvl9pPr>
          </a:lstStyle>
          <a:p>
            <a:r>
              <a:rPr lang="en-US" sz="3200" dirty="0">
                <a:solidFill>
                  <a:srgbClr val="FF5891"/>
                </a:solidFill>
                <a:effectLst>
                  <a:outerShdw blurRad="38100" dist="38100" dir="2700000" algn="tl">
                    <a:srgbClr val="000000">
                      <a:alpha val="43137"/>
                    </a:srgbClr>
                  </a:outerShdw>
                </a:effectLst>
              </a:rPr>
              <a:t>TEAM 37</a:t>
            </a:r>
          </a:p>
          <a:p>
            <a:r>
              <a:rPr lang="en-US" sz="2400" dirty="0">
                <a:solidFill>
                  <a:schemeClr val="tx1"/>
                </a:solidFill>
              </a:rPr>
              <a:t>SANTOSH B NAIK </a:t>
            </a:r>
            <a:r>
              <a:rPr lang="en-US" sz="2400" dirty="0">
                <a:solidFill>
                  <a:schemeClr val="tx2">
                    <a:lumMod val="60000"/>
                    <a:lumOff val="40000"/>
                  </a:schemeClr>
                </a:solidFill>
              </a:rPr>
              <a:t>211EE144</a:t>
            </a:r>
            <a:endParaRPr lang="en-US" sz="2400" dirty="0">
              <a:solidFill>
                <a:schemeClr val="tx1"/>
              </a:solidFill>
            </a:endParaRPr>
          </a:p>
          <a:p>
            <a:r>
              <a:rPr lang="en-US" sz="2400" dirty="0">
                <a:solidFill>
                  <a:schemeClr val="tx1"/>
                </a:solidFill>
              </a:rPr>
              <a:t>SUCHET B </a:t>
            </a:r>
            <a:r>
              <a:rPr lang="en-US" sz="2400" dirty="0">
                <a:solidFill>
                  <a:schemeClr val="tx2">
                    <a:lumMod val="60000"/>
                    <a:lumOff val="40000"/>
                  </a:schemeClr>
                </a:solidFill>
              </a:rPr>
              <a:t>211EE152</a:t>
            </a:r>
            <a:endParaRPr lang="en-US" sz="2400" dirty="0">
              <a:solidFill>
                <a:schemeClr val="tx1"/>
              </a:solidFill>
            </a:endParaRPr>
          </a:p>
          <a:p>
            <a:r>
              <a:rPr lang="en-US" sz="2400" dirty="0">
                <a:solidFill>
                  <a:schemeClr val="tx1"/>
                </a:solidFill>
              </a:rPr>
              <a:t>SUMUKH S K</a:t>
            </a:r>
            <a:r>
              <a:rPr lang="en-US" sz="2400" dirty="0">
                <a:solidFill>
                  <a:srgbClr val="FF9C56"/>
                </a:solidFill>
              </a:rPr>
              <a:t> </a:t>
            </a:r>
            <a:r>
              <a:rPr lang="en-US" sz="2400" dirty="0">
                <a:solidFill>
                  <a:schemeClr val="tx2">
                    <a:lumMod val="60000"/>
                    <a:lumOff val="40000"/>
                  </a:schemeClr>
                </a:solidFill>
              </a:rPr>
              <a:t>211EE153</a:t>
            </a:r>
            <a:endParaRPr lang="en-US" sz="24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283413"/>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WORKING : 4017 IC </a:t>
            </a:r>
            <a:endParaRPr lang="en-IN" dirty="0"/>
          </a:p>
        </p:txBody>
      </p:sp>
      <p:sp>
        <p:nvSpPr>
          <p:cNvPr id="275" name="Google Shape;275;p20"/>
          <p:cNvSpPr txBox="1">
            <a:spLocks noGrp="1"/>
          </p:cNvSpPr>
          <p:nvPr>
            <p:ph type="body" idx="1"/>
          </p:nvPr>
        </p:nvSpPr>
        <p:spPr>
          <a:xfrm>
            <a:off x="788757" y="813710"/>
            <a:ext cx="8063990" cy="1393890"/>
          </a:xfrm>
          <a:prstGeom prst="rect">
            <a:avLst/>
          </a:prstGeom>
        </p:spPr>
        <p:txBody>
          <a:bodyPr spcFirstLastPara="1" wrap="square" lIns="0" tIns="0" rIns="0" bIns="0" anchor="t" anchorCtr="0">
            <a:noAutofit/>
          </a:bodyPr>
          <a:lstStyle/>
          <a:p>
            <a:pPr marL="342900" lvl="0" indent="-342900">
              <a:lnSpc>
                <a:spcPct val="107000"/>
              </a:lnSpc>
              <a:buSzPts val="1200"/>
              <a:buFont typeface="+mj-lt"/>
              <a:buAutoNum type="arabicPeriod"/>
            </a:pP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IC 4017 is a decoder with 10 decoded outputs.</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It has an input line called clock &amp; multiple output lines which can be decoded in many sequenced or number systems.</a:t>
            </a:r>
          </a:p>
          <a:p>
            <a:pPr marL="342900" lvl="0" indent="-342900">
              <a:lnSpc>
                <a:spcPct val="107000"/>
              </a:lnSpc>
              <a:buSzPts val="1200"/>
              <a:buFont typeface="+mj-lt"/>
              <a:buAutoNum type="arabicPeriod"/>
            </a:pP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Every time it senses an input wave, clock gets incremented.</a:t>
            </a:r>
          </a:p>
          <a:p>
            <a:pPr marL="342900" lvl="0" indent="-342900">
              <a:lnSpc>
                <a:spcPct val="107000"/>
              </a:lnSpc>
              <a:buSzPts val="1200"/>
              <a:buFont typeface="+mj-lt"/>
              <a:buAutoNum type="arabicPeriod"/>
            </a:pPr>
            <a:r>
              <a:rPr lang="en-IN" sz="1400" dirty="0">
                <a:solidFill>
                  <a:schemeClr val="tx1"/>
                </a:solidFill>
                <a:latin typeface="Barlow Light" panose="00000400000000000000" pitchFamily="2" charset="0"/>
                <a:ea typeface="Calibri" panose="020F0502020204030204" pitchFamily="34" charset="0"/>
                <a:cs typeface="Tunga" panose="020B0502040204020203" pitchFamily="34" charset="0"/>
              </a:rPr>
              <a:t>This IC will give an output voltage only if it gets its desired input in expected sequence.</a:t>
            </a:r>
            <a:endPar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38" name="TextBox 37">
            <a:extLst>
              <a:ext uri="{FF2B5EF4-FFF2-40B4-BE49-F238E27FC236}">
                <a16:creationId xmlns:a16="http://schemas.microsoft.com/office/drawing/2014/main" id="{A3D08599-42CA-953F-32C1-1E35D59F0914}"/>
              </a:ext>
            </a:extLst>
          </p:cNvPr>
          <p:cNvSpPr txBox="1"/>
          <p:nvPr/>
        </p:nvSpPr>
        <p:spPr>
          <a:xfrm>
            <a:off x="1468482" y="4545758"/>
            <a:ext cx="1796957" cy="531684"/>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UNIQUE MODULATED WAVE</a:t>
            </a:r>
          </a:p>
        </p:txBody>
      </p:sp>
      <p:sp>
        <p:nvSpPr>
          <p:cNvPr id="5" name="TextBox 4">
            <a:extLst>
              <a:ext uri="{FF2B5EF4-FFF2-40B4-BE49-F238E27FC236}">
                <a16:creationId xmlns:a16="http://schemas.microsoft.com/office/drawing/2014/main" id="{D68A3B5C-473C-2143-70BB-E622DC70275F}"/>
              </a:ext>
            </a:extLst>
          </p:cNvPr>
          <p:cNvSpPr txBox="1"/>
          <p:nvPr/>
        </p:nvSpPr>
        <p:spPr>
          <a:xfrm>
            <a:off x="6066806" y="4558913"/>
            <a:ext cx="1796957" cy="531684"/>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IR RECEIVER CIRCUIT DIAGRAM</a:t>
            </a:r>
          </a:p>
        </p:txBody>
      </p:sp>
      <p:pic>
        <p:nvPicPr>
          <p:cNvPr id="7" name="Picture 6">
            <a:extLst>
              <a:ext uri="{FF2B5EF4-FFF2-40B4-BE49-F238E27FC236}">
                <a16:creationId xmlns:a16="http://schemas.microsoft.com/office/drawing/2014/main" id="{351F777A-181C-1F2F-E93C-6F58BAE2FADE}"/>
              </a:ext>
            </a:extLst>
          </p:cNvPr>
          <p:cNvPicPr>
            <a:picLocks noChangeAspect="1"/>
          </p:cNvPicPr>
          <p:nvPr/>
        </p:nvPicPr>
        <p:blipFill>
          <a:blip r:embed="rId3"/>
          <a:stretch>
            <a:fillRect/>
          </a:stretch>
        </p:blipFill>
        <p:spPr>
          <a:xfrm>
            <a:off x="1280237" y="2726129"/>
            <a:ext cx="2434015" cy="1832784"/>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52FA55D5-EC99-497E-2B28-AE07C9A2C662}"/>
              </a:ext>
            </a:extLst>
          </p:cNvPr>
          <p:cNvPicPr>
            <a:picLocks noChangeAspect="1"/>
          </p:cNvPicPr>
          <p:nvPr/>
        </p:nvPicPr>
        <p:blipFill rotWithShape="1">
          <a:blip r:embed="rId4"/>
          <a:srcRect l="35711" t="24889" r="31619" b="16126"/>
          <a:stretch/>
        </p:blipFill>
        <p:spPr>
          <a:xfrm>
            <a:off x="5816846" y="2458213"/>
            <a:ext cx="2046917" cy="207883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54576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559706"/>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APPLICATIONS</a:t>
            </a:r>
            <a:endParaRPr lang="en-IN" dirty="0"/>
          </a:p>
        </p:txBody>
      </p:sp>
      <p:sp>
        <p:nvSpPr>
          <p:cNvPr id="275" name="Google Shape;275;p20"/>
          <p:cNvSpPr txBox="1">
            <a:spLocks noGrp="1"/>
          </p:cNvSpPr>
          <p:nvPr>
            <p:ph type="body" idx="1"/>
          </p:nvPr>
        </p:nvSpPr>
        <p:spPr>
          <a:xfrm>
            <a:off x="788757" y="1054800"/>
            <a:ext cx="5829131" cy="3033900"/>
          </a:xfrm>
          <a:prstGeom prst="rect">
            <a:avLst/>
          </a:prstGeom>
        </p:spPr>
        <p:txBody>
          <a:bodyPr spcFirstLastPara="1" wrap="square" lIns="0" tIns="0" rIns="0" bIns="0" anchor="t" anchorCtr="0">
            <a:noAutofit/>
          </a:bodyPr>
          <a:lstStyle/>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Laser Security System can be used in safety lockers in our homes, where even if the locker's code is hacked, it acts as an additional layer of security.</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These laser systems can be installed in homes either by self or by hiring a technical person. By technological innovations cost of the security systems has been cut to a large extent. So, making laser systems one among affordable security system options can be very safe.</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Lasers are strong in beam width and can be focused on the perfect target. By using laser security system one can be safe in the case of harmful effects to the body. As the beam width used in the laser security systems are not strong beam widths.</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The circuit, construction and setup for the Laser Security System are very simple. If used with a battery, the laser security system can work even when there is a power outage</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Apart from security systems, this laser-based setup can also be used to check if pets or babies crossed a certain boundary.</a:t>
            </a:r>
          </a:p>
          <a:p>
            <a:pPr marL="342900" indent="-342900">
              <a:lnSpc>
                <a:spcPct val="107000"/>
              </a:lnSpc>
              <a:buSzPts val="1200"/>
              <a:buFont typeface="+mj-lt"/>
              <a:buAutoNum type="arabicPeriod"/>
            </a:pPr>
            <a:endParaRPr lang="en-IN" sz="1800" dirty="0">
              <a:effectLst/>
              <a:latin typeface="Calibri" panose="020F0502020204030204" pitchFamily="34" charset="0"/>
              <a:ea typeface="Calibri" panose="020F0502020204030204" pitchFamily="34" charset="0"/>
              <a:cs typeface="Tunga" panose="020B0502040204020203" pitchFamily="34" charset="0"/>
            </a:endParaRPr>
          </a:p>
          <a:p>
            <a:pPr marL="342900" lvl="0" indent="-342900">
              <a:lnSpc>
                <a:spcPct val="107000"/>
              </a:lnSpc>
              <a:buSzPts val="1200"/>
              <a:buFont typeface="+mj-lt"/>
              <a:buAutoNum type="arabicPeriod"/>
            </a:pPr>
            <a:endParaRPr lang="en-IN" sz="1400" dirty="0">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3" name="Grupo 31">
            <a:extLst>
              <a:ext uri="{FF2B5EF4-FFF2-40B4-BE49-F238E27FC236}">
                <a16:creationId xmlns:a16="http://schemas.microsoft.com/office/drawing/2014/main" id="{AF852397-9755-4930-8319-895D1AF9DC55}"/>
              </a:ext>
            </a:extLst>
          </p:cNvPr>
          <p:cNvGrpSpPr/>
          <p:nvPr/>
        </p:nvGrpSpPr>
        <p:grpSpPr>
          <a:xfrm>
            <a:off x="6670791" y="999889"/>
            <a:ext cx="2731502" cy="3852570"/>
            <a:chOff x="996049" y="1552369"/>
            <a:chExt cx="485510" cy="684774"/>
          </a:xfrm>
        </p:grpSpPr>
        <p:sp>
          <p:nvSpPr>
            <p:cNvPr id="4" name="Google Shape;902;p46">
              <a:extLst>
                <a:ext uri="{FF2B5EF4-FFF2-40B4-BE49-F238E27FC236}">
                  <a16:creationId xmlns:a16="http://schemas.microsoft.com/office/drawing/2014/main" id="{209C37A9-86F6-9952-3A30-E5AE7D4E0A04}"/>
                </a:ext>
              </a:extLst>
            </p:cNvPr>
            <p:cNvSpPr/>
            <p:nvPr/>
          </p:nvSpPr>
          <p:spPr>
            <a:xfrm>
              <a:off x="1264384" y="1758365"/>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903;p46">
              <a:extLst>
                <a:ext uri="{FF2B5EF4-FFF2-40B4-BE49-F238E27FC236}">
                  <a16:creationId xmlns:a16="http://schemas.microsoft.com/office/drawing/2014/main" id="{01DCDD11-3545-A6A6-8F63-984AA9DD6EDF}"/>
                </a:ext>
              </a:extLst>
            </p:cNvPr>
            <p:cNvSpPr/>
            <p:nvPr/>
          </p:nvSpPr>
          <p:spPr>
            <a:xfrm>
              <a:off x="1310707" y="1552369"/>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6" y="1601370"/>
                    <a:pt x="0" y="1053660"/>
                    <a:pt x="0" y="576322"/>
                  </a:cubicBezTo>
                  <a:cubicBezTo>
                    <a:pt x="0" y="98983"/>
                    <a:pt x="276446" y="-126740"/>
                    <a:pt x="617353" y="72428"/>
                  </a:cubicBezTo>
                  <a:cubicBezTo>
                    <a:pt x="958259" y="270931"/>
                    <a:pt x="1234041" y="819306"/>
                    <a:pt x="1234041" y="1295980"/>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904;p46">
              <a:extLst>
                <a:ext uri="{FF2B5EF4-FFF2-40B4-BE49-F238E27FC236}">
                  <a16:creationId xmlns:a16="http://schemas.microsoft.com/office/drawing/2014/main" id="{14D0D575-4662-2A47-2578-1ECBAC7CBD77}"/>
                </a:ext>
              </a:extLst>
            </p:cNvPr>
            <p:cNvSpPr/>
            <p:nvPr/>
          </p:nvSpPr>
          <p:spPr>
            <a:xfrm>
              <a:off x="1237881" y="1778226"/>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905;p46">
              <a:extLst>
                <a:ext uri="{FF2B5EF4-FFF2-40B4-BE49-F238E27FC236}">
                  <a16:creationId xmlns:a16="http://schemas.microsoft.com/office/drawing/2014/main" id="{8D9B90B5-DFE8-7535-9235-9B0C0A046188}"/>
                </a:ext>
              </a:extLst>
            </p:cNvPr>
            <p:cNvSpPr/>
            <p:nvPr/>
          </p:nvSpPr>
          <p:spPr>
            <a:xfrm>
              <a:off x="1284204" y="1572230"/>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7" y="1601370"/>
                    <a:pt x="0" y="1053660"/>
                    <a:pt x="0" y="576322"/>
                  </a:cubicBezTo>
                  <a:cubicBezTo>
                    <a:pt x="0" y="98983"/>
                    <a:pt x="276447" y="-126740"/>
                    <a:pt x="617353" y="72428"/>
                  </a:cubicBezTo>
                  <a:cubicBezTo>
                    <a:pt x="958259" y="270931"/>
                    <a:pt x="1234041" y="819306"/>
                    <a:pt x="1234041" y="1295980"/>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906;p46">
              <a:extLst>
                <a:ext uri="{FF2B5EF4-FFF2-40B4-BE49-F238E27FC236}">
                  <a16:creationId xmlns:a16="http://schemas.microsoft.com/office/drawing/2014/main" id="{E77347CF-E1D0-3B75-0F92-CBB7B96B32FB}"/>
                </a:ext>
              </a:extLst>
            </p:cNvPr>
            <p:cNvSpPr/>
            <p:nvPr/>
          </p:nvSpPr>
          <p:spPr>
            <a:xfrm>
              <a:off x="996049" y="1744169"/>
              <a:ext cx="123803" cy="135766"/>
            </a:xfrm>
            <a:custGeom>
              <a:avLst/>
              <a:gdLst/>
              <a:ahLst/>
              <a:cxnLst/>
              <a:rect l="l" t="t" r="r" b="b"/>
              <a:pathLst>
                <a:path w="1238028" h="1357658" extrusionOk="0">
                  <a:moveTo>
                    <a:pt x="1237364" y="713683"/>
                  </a:moveTo>
                  <a:lnTo>
                    <a:pt x="0" y="0"/>
                  </a:lnTo>
                  <a:lnTo>
                    <a:pt x="0" y="643975"/>
                  </a:lnTo>
                  <a:lnTo>
                    <a:pt x="1238028" y="1357658"/>
                  </a:lnTo>
                  <a:lnTo>
                    <a:pt x="1237364" y="713683"/>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907;p46">
              <a:extLst>
                <a:ext uri="{FF2B5EF4-FFF2-40B4-BE49-F238E27FC236}">
                  <a16:creationId xmlns:a16="http://schemas.microsoft.com/office/drawing/2014/main" id="{DBD908E5-2FB1-6BE7-5208-DE8BEF6A23E6}"/>
                </a:ext>
              </a:extLst>
            </p:cNvPr>
            <p:cNvSpPr/>
            <p:nvPr/>
          </p:nvSpPr>
          <p:spPr>
            <a:xfrm>
              <a:off x="1007048" y="1765748"/>
              <a:ext cx="14088" cy="20853"/>
            </a:xfrm>
            <a:custGeom>
              <a:avLst/>
              <a:gdLst/>
              <a:ahLst/>
              <a:cxnLst/>
              <a:rect l="l" t="t" r="r" b="b"/>
              <a:pathLst>
                <a:path w="140881" h="208525" extrusionOk="0">
                  <a:moveTo>
                    <a:pt x="140881" y="144760"/>
                  </a:moveTo>
                  <a:cubicBezTo>
                    <a:pt x="140881" y="197872"/>
                    <a:pt x="109648" y="222435"/>
                    <a:pt x="70441" y="200527"/>
                  </a:cubicBezTo>
                  <a:cubicBezTo>
                    <a:pt x="31898" y="177955"/>
                    <a:pt x="0" y="116877"/>
                    <a:pt x="0" y="63765"/>
                  </a:cubicBezTo>
                  <a:cubicBezTo>
                    <a:pt x="0" y="10654"/>
                    <a:pt x="31233" y="-13910"/>
                    <a:pt x="70441" y="7999"/>
                  </a:cubicBezTo>
                  <a:cubicBezTo>
                    <a:pt x="109648" y="30571"/>
                    <a:pt x="140881" y="91649"/>
                    <a:pt x="140881" y="14476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908;p46">
              <a:extLst>
                <a:ext uri="{FF2B5EF4-FFF2-40B4-BE49-F238E27FC236}">
                  <a16:creationId xmlns:a16="http://schemas.microsoft.com/office/drawing/2014/main" id="{9026EC36-EB1D-54A0-1EB4-9E1B63DF7E58}"/>
                </a:ext>
              </a:extLst>
            </p:cNvPr>
            <p:cNvSpPr/>
            <p:nvPr/>
          </p:nvSpPr>
          <p:spPr>
            <a:xfrm>
              <a:off x="1027455" y="1778198"/>
              <a:ext cx="40470" cy="32331"/>
            </a:xfrm>
            <a:custGeom>
              <a:avLst/>
              <a:gdLst/>
              <a:ahLst/>
              <a:cxnLst/>
              <a:rect l="l" t="t" r="r" b="b"/>
              <a:pathLst>
                <a:path w="404701" h="323315" extrusionOk="0">
                  <a:moveTo>
                    <a:pt x="0" y="0"/>
                  </a:moveTo>
                  <a:lnTo>
                    <a:pt x="404702" y="233026"/>
                  </a:lnTo>
                  <a:lnTo>
                    <a:pt x="404702" y="323315"/>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909;p46">
              <a:extLst>
                <a:ext uri="{FF2B5EF4-FFF2-40B4-BE49-F238E27FC236}">
                  <a16:creationId xmlns:a16="http://schemas.microsoft.com/office/drawing/2014/main" id="{745C8A51-C5CC-B898-C97C-42E8D9FAC420}"/>
                </a:ext>
              </a:extLst>
            </p:cNvPr>
            <p:cNvSpPr/>
            <p:nvPr/>
          </p:nvSpPr>
          <p:spPr>
            <a:xfrm>
              <a:off x="1027654" y="1796338"/>
              <a:ext cx="79279" cy="54771"/>
            </a:xfrm>
            <a:custGeom>
              <a:avLst/>
              <a:gdLst/>
              <a:ahLst/>
              <a:cxnLst/>
              <a:rect l="l" t="t" r="r" b="b"/>
              <a:pathLst>
                <a:path w="792790" h="547710" extrusionOk="0">
                  <a:moveTo>
                    <a:pt x="0" y="0"/>
                  </a:moveTo>
                  <a:lnTo>
                    <a:pt x="792790" y="457421"/>
                  </a:lnTo>
                  <a:lnTo>
                    <a:pt x="792790" y="547711"/>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910;p46">
              <a:extLst>
                <a:ext uri="{FF2B5EF4-FFF2-40B4-BE49-F238E27FC236}">
                  <a16:creationId xmlns:a16="http://schemas.microsoft.com/office/drawing/2014/main" id="{88FFD5E8-0987-0C88-2146-6DD40F9EC3CE}"/>
                </a:ext>
              </a:extLst>
            </p:cNvPr>
            <p:cNvSpPr/>
            <p:nvPr/>
          </p:nvSpPr>
          <p:spPr>
            <a:xfrm>
              <a:off x="1314218" y="1880086"/>
              <a:ext cx="124334" cy="339182"/>
            </a:xfrm>
            <a:custGeom>
              <a:avLst/>
              <a:gdLst/>
              <a:ahLst/>
              <a:cxnLst/>
              <a:rect l="l" t="t" r="r" b="b"/>
              <a:pathLst>
                <a:path w="1243344" h="3391822" extrusionOk="0">
                  <a:moveTo>
                    <a:pt x="0" y="0"/>
                  </a:moveTo>
                  <a:lnTo>
                    <a:pt x="1243345" y="717003"/>
                  </a:lnTo>
                  <a:lnTo>
                    <a:pt x="1243345" y="3391822"/>
                  </a:lnTo>
                  <a:lnTo>
                    <a:pt x="0" y="2675483"/>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911;p46">
              <a:extLst>
                <a:ext uri="{FF2B5EF4-FFF2-40B4-BE49-F238E27FC236}">
                  <a16:creationId xmlns:a16="http://schemas.microsoft.com/office/drawing/2014/main" id="{3F9E7038-0665-29F8-F813-6F3D5A499455}"/>
                </a:ext>
              </a:extLst>
            </p:cNvPr>
            <p:cNvSpPr/>
            <p:nvPr/>
          </p:nvSpPr>
          <p:spPr>
            <a:xfrm>
              <a:off x="1293480" y="1897961"/>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912;p46">
              <a:extLst>
                <a:ext uri="{FF2B5EF4-FFF2-40B4-BE49-F238E27FC236}">
                  <a16:creationId xmlns:a16="http://schemas.microsoft.com/office/drawing/2014/main" id="{511A00D1-5015-8F5C-6F27-1C96FE9B6ED2}"/>
                </a:ext>
              </a:extLst>
            </p:cNvPr>
            <p:cNvSpPr/>
            <p:nvPr/>
          </p:nvSpPr>
          <p:spPr>
            <a:xfrm>
              <a:off x="1305472" y="2066980"/>
              <a:ext cx="99880" cy="66588"/>
            </a:xfrm>
            <a:custGeom>
              <a:avLst/>
              <a:gdLst/>
              <a:ahLst/>
              <a:cxnLst/>
              <a:rect l="l" t="t" r="r" b="b"/>
              <a:pathLst>
                <a:path w="998795" h="665883" extrusionOk="0">
                  <a:moveTo>
                    <a:pt x="0" y="0"/>
                  </a:moveTo>
                  <a:lnTo>
                    <a:pt x="998796" y="575594"/>
                  </a:lnTo>
                  <a:lnTo>
                    <a:pt x="998796" y="665883"/>
                  </a:lnTo>
                  <a:lnTo>
                    <a:pt x="0" y="90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913;p46">
              <a:extLst>
                <a:ext uri="{FF2B5EF4-FFF2-40B4-BE49-F238E27FC236}">
                  <a16:creationId xmlns:a16="http://schemas.microsoft.com/office/drawing/2014/main" id="{D64C378B-CB23-9166-0D90-A92D9786EBDA}"/>
                </a:ext>
              </a:extLst>
            </p:cNvPr>
            <p:cNvSpPr/>
            <p:nvPr/>
          </p:nvSpPr>
          <p:spPr>
            <a:xfrm>
              <a:off x="1312496" y="2088563"/>
              <a:ext cx="85924" cy="58555"/>
            </a:xfrm>
            <a:custGeom>
              <a:avLst/>
              <a:gdLst/>
              <a:ahLst/>
              <a:cxnLst/>
              <a:rect l="l" t="t" r="r" b="b"/>
              <a:pathLst>
                <a:path w="859243" h="585552" extrusionOk="0">
                  <a:moveTo>
                    <a:pt x="0" y="0"/>
                  </a:moveTo>
                  <a:lnTo>
                    <a:pt x="859243" y="495263"/>
                  </a:lnTo>
                  <a:lnTo>
                    <a:pt x="859243" y="585552"/>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914;p46">
              <a:extLst>
                <a:ext uri="{FF2B5EF4-FFF2-40B4-BE49-F238E27FC236}">
                  <a16:creationId xmlns:a16="http://schemas.microsoft.com/office/drawing/2014/main" id="{9649787B-8034-6E3D-466C-39D37EC4BB6D}"/>
                </a:ext>
              </a:extLst>
            </p:cNvPr>
            <p:cNvSpPr/>
            <p:nvPr/>
          </p:nvSpPr>
          <p:spPr>
            <a:xfrm>
              <a:off x="1327934" y="1987117"/>
              <a:ext cx="55422" cy="83162"/>
            </a:xfrm>
            <a:custGeom>
              <a:avLst/>
              <a:gdLst/>
              <a:ahLst/>
              <a:cxnLst/>
              <a:rect l="l" t="t" r="r" b="b"/>
              <a:pathLst>
                <a:path w="554222" h="831619" extrusionOk="0">
                  <a:moveTo>
                    <a:pt x="554222" y="575808"/>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915;p46">
              <a:extLst>
                <a:ext uri="{FF2B5EF4-FFF2-40B4-BE49-F238E27FC236}">
                  <a16:creationId xmlns:a16="http://schemas.microsoft.com/office/drawing/2014/main" id="{2D8003D9-30A1-5E19-2366-9950FB9CBDEA}"/>
                </a:ext>
              </a:extLst>
            </p:cNvPr>
            <p:cNvSpPr/>
            <p:nvPr/>
          </p:nvSpPr>
          <p:spPr>
            <a:xfrm>
              <a:off x="1159838" y="1665386"/>
              <a:ext cx="124334" cy="339182"/>
            </a:xfrm>
            <a:custGeom>
              <a:avLst/>
              <a:gdLst/>
              <a:ahLst/>
              <a:cxnLst/>
              <a:rect l="l" t="t" r="r" b="b"/>
              <a:pathLst>
                <a:path w="1243344" h="3391821" extrusionOk="0">
                  <a:moveTo>
                    <a:pt x="0" y="0"/>
                  </a:moveTo>
                  <a:lnTo>
                    <a:pt x="1243345" y="717003"/>
                  </a:lnTo>
                  <a:lnTo>
                    <a:pt x="1243345" y="3391822"/>
                  </a:lnTo>
                  <a:lnTo>
                    <a:pt x="0" y="2674819"/>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916;p46">
              <a:extLst>
                <a:ext uri="{FF2B5EF4-FFF2-40B4-BE49-F238E27FC236}">
                  <a16:creationId xmlns:a16="http://schemas.microsoft.com/office/drawing/2014/main" id="{150F9D2B-198A-3D58-F15F-D24AA0752132}"/>
                </a:ext>
              </a:extLst>
            </p:cNvPr>
            <p:cNvSpPr/>
            <p:nvPr/>
          </p:nvSpPr>
          <p:spPr>
            <a:xfrm>
              <a:off x="1139099" y="1683460"/>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917;p46">
              <a:extLst>
                <a:ext uri="{FF2B5EF4-FFF2-40B4-BE49-F238E27FC236}">
                  <a16:creationId xmlns:a16="http://schemas.microsoft.com/office/drawing/2014/main" id="{2646B5CD-5268-3FC3-E9FF-96DEE3D27896}"/>
                </a:ext>
              </a:extLst>
            </p:cNvPr>
            <p:cNvSpPr/>
            <p:nvPr/>
          </p:nvSpPr>
          <p:spPr>
            <a:xfrm>
              <a:off x="1151092" y="1852214"/>
              <a:ext cx="99880" cy="66588"/>
            </a:xfrm>
            <a:custGeom>
              <a:avLst/>
              <a:gdLst/>
              <a:ahLst/>
              <a:cxnLst/>
              <a:rect l="l" t="t" r="r" b="b"/>
              <a:pathLst>
                <a:path w="998795" h="665883" extrusionOk="0">
                  <a:moveTo>
                    <a:pt x="0" y="0"/>
                  </a:moveTo>
                  <a:lnTo>
                    <a:pt x="998796" y="575594"/>
                  </a:lnTo>
                  <a:lnTo>
                    <a:pt x="998796" y="665883"/>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918;p46">
              <a:extLst>
                <a:ext uri="{FF2B5EF4-FFF2-40B4-BE49-F238E27FC236}">
                  <a16:creationId xmlns:a16="http://schemas.microsoft.com/office/drawing/2014/main" id="{1E6504EF-7947-D546-FAD6-564534E4785F}"/>
                </a:ext>
              </a:extLst>
            </p:cNvPr>
            <p:cNvSpPr/>
            <p:nvPr/>
          </p:nvSpPr>
          <p:spPr>
            <a:xfrm>
              <a:off x="1157983" y="1873863"/>
              <a:ext cx="85924" cy="58555"/>
            </a:xfrm>
            <a:custGeom>
              <a:avLst/>
              <a:gdLst/>
              <a:ahLst/>
              <a:cxnLst/>
              <a:rect l="l" t="t" r="r" b="b"/>
              <a:pathLst>
                <a:path w="859243" h="585552" extrusionOk="0">
                  <a:moveTo>
                    <a:pt x="665" y="0"/>
                  </a:moveTo>
                  <a:lnTo>
                    <a:pt x="859243" y="495263"/>
                  </a:lnTo>
                  <a:lnTo>
                    <a:pt x="859243" y="585552"/>
                  </a:lnTo>
                  <a:lnTo>
                    <a:pt x="0" y="90289"/>
                  </a:lnTo>
                  <a:lnTo>
                    <a:pt x="66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919;p46">
              <a:extLst>
                <a:ext uri="{FF2B5EF4-FFF2-40B4-BE49-F238E27FC236}">
                  <a16:creationId xmlns:a16="http://schemas.microsoft.com/office/drawing/2014/main" id="{35408554-6BFC-8983-4BA6-A2C62469749A}"/>
                </a:ext>
              </a:extLst>
            </p:cNvPr>
            <p:cNvSpPr/>
            <p:nvPr/>
          </p:nvSpPr>
          <p:spPr>
            <a:xfrm>
              <a:off x="1173553" y="1772417"/>
              <a:ext cx="55422" cy="83162"/>
            </a:xfrm>
            <a:custGeom>
              <a:avLst/>
              <a:gdLst/>
              <a:ahLst/>
              <a:cxnLst/>
              <a:rect l="l" t="t" r="r" b="b"/>
              <a:pathLst>
                <a:path w="554222" h="831619" extrusionOk="0">
                  <a:moveTo>
                    <a:pt x="554222" y="575807"/>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920;p46">
              <a:extLst>
                <a:ext uri="{FF2B5EF4-FFF2-40B4-BE49-F238E27FC236}">
                  <a16:creationId xmlns:a16="http://schemas.microsoft.com/office/drawing/2014/main" id="{50875EA0-5738-C155-3CFE-F112C8395CD2}"/>
                </a:ext>
              </a:extLst>
            </p:cNvPr>
            <p:cNvSpPr/>
            <p:nvPr/>
          </p:nvSpPr>
          <p:spPr>
            <a:xfrm>
              <a:off x="1031629" y="1864859"/>
              <a:ext cx="197832" cy="232760"/>
            </a:xfrm>
            <a:custGeom>
              <a:avLst/>
              <a:gdLst/>
              <a:ahLst/>
              <a:cxnLst/>
              <a:rect l="l" t="t" r="r" b="b"/>
              <a:pathLst>
                <a:path w="1978320" h="2327603" extrusionOk="0">
                  <a:moveTo>
                    <a:pt x="1977656" y="1140566"/>
                  </a:moveTo>
                  <a:lnTo>
                    <a:pt x="0" y="0"/>
                  </a:lnTo>
                  <a:lnTo>
                    <a:pt x="665" y="1029696"/>
                  </a:lnTo>
                  <a:lnTo>
                    <a:pt x="1803548" y="2069350"/>
                  </a:lnTo>
                  <a:lnTo>
                    <a:pt x="1978320" y="2327604"/>
                  </a:lnTo>
                  <a:lnTo>
                    <a:pt x="1977656" y="114056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921;p46">
              <a:extLst>
                <a:ext uri="{FF2B5EF4-FFF2-40B4-BE49-F238E27FC236}">
                  <a16:creationId xmlns:a16="http://schemas.microsoft.com/office/drawing/2014/main" id="{9CC82A1B-F56B-EB84-E32D-79E6B35E2D02}"/>
                </a:ext>
              </a:extLst>
            </p:cNvPr>
            <p:cNvSpPr/>
            <p:nvPr/>
          </p:nvSpPr>
          <p:spPr>
            <a:xfrm>
              <a:off x="1010626" y="1877041"/>
              <a:ext cx="74627" cy="70970"/>
            </a:xfrm>
            <a:custGeom>
              <a:avLst/>
              <a:gdLst/>
              <a:ahLst/>
              <a:cxnLst/>
              <a:rect l="l" t="t" r="r" b="b"/>
              <a:pathLst>
                <a:path w="746272" h="709700" extrusionOk="0">
                  <a:moveTo>
                    <a:pt x="0" y="279498"/>
                  </a:moveTo>
                  <a:lnTo>
                    <a:pt x="0" y="0"/>
                  </a:lnTo>
                  <a:lnTo>
                    <a:pt x="746273" y="430202"/>
                  </a:lnTo>
                  <a:lnTo>
                    <a:pt x="746273" y="709700"/>
                  </a:lnTo>
                  <a:lnTo>
                    <a:pt x="0" y="279498"/>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922;p46">
              <a:extLst>
                <a:ext uri="{FF2B5EF4-FFF2-40B4-BE49-F238E27FC236}">
                  <a16:creationId xmlns:a16="http://schemas.microsoft.com/office/drawing/2014/main" id="{D2C9B196-0B1A-30FB-4F78-174088199068}"/>
                </a:ext>
              </a:extLst>
            </p:cNvPr>
            <p:cNvSpPr/>
            <p:nvPr/>
          </p:nvSpPr>
          <p:spPr>
            <a:xfrm>
              <a:off x="1134925" y="1949468"/>
              <a:ext cx="43328" cy="33991"/>
            </a:xfrm>
            <a:custGeom>
              <a:avLst/>
              <a:gdLst/>
              <a:ahLst/>
              <a:cxnLst/>
              <a:rect l="l" t="t" r="r" b="b"/>
              <a:pathLst>
                <a:path w="433276" h="339912" extrusionOk="0">
                  <a:moveTo>
                    <a:pt x="433277" y="249623"/>
                  </a:moveTo>
                  <a:lnTo>
                    <a:pt x="0" y="0"/>
                  </a:lnTo>
                  <a:lnTo>
                    <a:pt x="0" y="90290"/>
                  </a:lnTo>
                  <a:lnTo>
                    <a:pt x="433277" y="339913"/>
                  </a:lnTo>
                  <a:lnTo>
                    <a:pt x="433277" y="249623"/>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923;p46">
              <a:extLst>
                <a:ext uri="{FF2B5EF4-FFF2-40B4-BE49-F238E27FC236}">
                  <a16:creationId xmlns:a16="http://schemas.microsoft.com/office/drawing/2014/main" id="{DEDA32BE-9E98-CC80-20C1-5466B1874EE0}"/>
                </a:ext>
              </a:extLst>
            </p:cNvPr>
            <p:cNvSpPr/>
            <p:nvPr/>
          </p:nvSpPr>
          <p:spPr>
            <a:xfrm>
              <a:off x="1094839" y="1944436"/>
              <a:ext cx="83532" cy="57161"/>
            </a:xfrm>
            <a:custGeom>
              <a:avLst/>
              <a:gdLst/>
              <a:ahLst/>
              <a:cxnLst/>
              <a:rect l="l" t="t" r="r" b="b"/>
              <a:pathLst>
                <a:path w="835320" h="571610" extrusionOk="0">
                  <a:moveTo>
                    <a:pt x="835320" y="481321"/>
                  </a:moveTo>
                  <a:lnTo>
                    <a:pt x="0" y="0"/>
                  </a:lnTo>
                  <a:lnTo>
                    <a:pt x="0" y="90289"/>
                  </a:lnTo>
                  <a:lnTo>
                    <a:pt x="835320" y="571611"/>
                  </a:lnTo>
                  <a:lnTo>
                    <a:pt x="835320" y="48132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924;p46">
              <a:extLst>
                <a:ext uri="{FF2B5EF4-FFF2-40B4-BE49-F238E27FC236}">
                  <a16:creationId xmlns:a16="http://schemas.microsoft.com/office/drawing/2014/main" id="{7A767528-34F2-20EE-EEFC-3A4DFC02B7EB}"/>
                </a:ext>
              </a:extLst>
            </p:cNvPr>
            <p:cNvSpPr/>
            <p:nvPr/>
          </p:nvSpPr>
          <p:spPr>
            <a:xfrm>
              <a:off x="1077281" y="1952249"/>
              <a:ext cx="101209" cy="67385"/>
            </a:xfrm>
            <a:custGeom>
              <a:avLst/>
              <a:gdLst/>
              <a:ahLst/>
              <a:cxnLst/>
              <a:rect l="l" t="t" r="r" b="b"/>
              <a:pathLst>
                <a:path w="1012086" h="673849" extrusionOk="0">
                  <a:moveTo>
                    <a:pt x="1011422" y="583561"/>
                  </a:moveTo>
                  <a:lnTo>
                    <a:pt x="0" y="0"/>
                  </a:lnTo>
                  <a:lnTo>
                    <a:pt x="0" y="90289"/>
                  </a:lnTo>
                  <a:lnTo>
                    <a:pt x="1012087" y="673850"/>
                  </a:lnTo>
                  <a:lnTo>
                    <a:pt x="1011422" y="58356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925;p46">
              <a:extLst>
                <a:ext uri="{FF2B5EF4-FFF2-40B4-BE49-F238E27FC236}">
                  <a16:creationId xmlns:a16="http://schemas.microsoft.com/office/drawing/2014/main" id="{7A20C8E3-6A06-2E3C-9A0D-58E3FF125331}"/>
                </a:ext>
              </a:extLst>
            </p:cNvPr>
            <p:cNvSpPr/>
            <p:nvPr/>
          </p:nvSpPr>
          <p:spPr>
            <a:xfrm>
              <a:off x="1188792" y="1979734"/>
              <a:ext cx="22462" cy="33373"/>
            </a:xfrm>
            <a:custGeom>
              <a:avLst/>
              <a:gdLst/>
              <a:ahLst/>
              <a:cxnLst/>
              <a:rect l="l" t="t" r="r" b="b"/>
              <a:pathLst>
                <a:path w="224619" h="333730" extrusionOk="0">
                  <a:moveTo>
                    <a:pt x="6" y="102136"/>
                  </a:moveTo>
                  <a:cubicBezTo>
                    <a:pt x="6" y="187114"/>
                    <a:pt x="50511" y="284706"/>
                    <a:pt x="112313" y="320556"/>
                  </a:cubicBezTo>
                  <a:cubicBezTo>
                    <a:pt x="174115" y="356406"/>
                    <a:pt x="224619" y="316573"/>
                    <a:pt x="224619" y="231595"/>
                  </a:cubicBezTo>
                  <a:cubicBezTo>
                    <a:pt x="224619" y="146616"/>
                    <a:pt x="174115" y="49025"/>
                    <a:pt x="112313" y="13174"/>
                  </a:cubicBezTo>
                  <a:cubicBezTo>
                    <a:pt x="49847" y="-22676"/>
                    <a:pt x="-658" y="17157"/>
                    <a:pt x="6" y="10213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926;p46">
              <a:extLst>
                <a:ext uri="{FF2B5EF4-FFF2-40B4-BE49-F238E27FC236}">
                  <a16:creationId xmlns:a16="http://schemas.microsoft.com/office/drawing/2014/main" id="{D74C5799-0AF7-17E4-3F74-6006BAC518DF}"/>
                </a:ext>
              </a:extLst>
            </p:cNvPr>
            <p:cNvSpPr/>
            <p:nvPr/>
          </p:nvSpPr>
          <p:spPr>
            <a:xfrm>
              <a:off x="1046537" y="1669527"/>
              <a:ext cx="55555" cy="75611"/>
            </a:xfrm>
            <a:custGeom>
              <a:avLst/>
              <a:gdLst/>
              <a:ahLst/>
              <a:cxnLst/>
              <a:rect l="l" t="t" r="r" b="b"/>
              <a:pathLst>
                <a:path w="555551" h="756106" extrusionOk="0">
                  <a:moveTo>
                    <a:pt x="277776" y="9593"/>
                  </a:moveTo>
                  <a:cubicBezTo>
                    <a:pt x="317648" y="32166"/>
                    <a:pt x="349545" y="87932"/>
                    <a:pt x="349545" y="133741"/>
                  </a:cubicBezTo>
                  <a:lnTo>
                    <a:pt x="349545" y="336228"/>
                  </a:lnTo>
                  <a:lnTo>
                    <a:pt x="483781" y="413239"/>
                  </a:lnTo>
                  <a:cubicBezTo>
                    <a:pt x="523653" y="435812"/>
                    <a:pt x="555551" y="491579"/>
                    <a:pt x="555551" y="537387"/>
                  </a:cubicBezTo>
                  <a:cubicBezTo>
                    <a:pt x="555551" y="583196"/>
                    <a:pt x="523653" y="601785"/>
                    <a:pt x="483781" y="579212"/>
                  </a:cubicBezTo>
                  <a:lnTo>
                    <a:pt x="349545" y="502201"/>
                  </a:lnTo>
                  <a:lnTo>
                    <a:pt x="349545" y="704688"/>
                  </a:lnTo>
                  <a:cubicBezTo>
                    <a:pt x="349545" y="750496"/>
                    <a:pt x="317648" y="769085"/>
                    <a:pt x="277776" y="746513"/>
                  </a:cubicBezTo>
                  <a:cubicBezTo>
                    <a:pt x="237903" y="723941"/>
                    <a:pt x="206006" y="668174"/>
                    <a:pt x="206006" y="622365"/>
                  </a:cubicBezTo>
                  <a:lnTo>
                    <a:pt x="206006" y="419878"/>
                  </a:lnTo>
                  <a:lnTo>
                    <a:pt x="71770" y="342867"/>
                  </a:lnTo>
                  <a:cubicBezTo>
                    <a:pt x="31898" y="320295"/>
                    <a:pt x="0" y="264528"/>
                    <a:pt x="0" y="218719"/>
                  </a:cubicBezTo>
                  <a:cubicBezTo>
                    <a:pt x="0" y="172911"/>
                    <a:pt x="31898" y="154322"/>
                    <a:pt x="71770" y="176894"/>
                  </a:cubicBezTo>
                  <a:lnTo>
                    <a:pt x="206006" y="253905"/>
                  </a:lnTo>
                  <a:lnTo>
                    <a:pt x="206006" y="51418"/>
                  </a:lnTo>
                  <a:cubicBezTo>
                    <a:pt x="206006" y="5610"/>
                    <a:pt x="237903" y="-12979"/>
                    <a:pt x="277776" y="9593"/>
                  </a:cubicBez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450480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362353"/>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CONCLUSION</a:t>
            </a:r>
            <a:endParaRPr lang="en-IN" dirty="0"/>
          </a:p>
        </p:txBody>
      </p:sp>
      <p:sp>
        <p:nvSpPr>
          <p:cNvPr id="275" name="Google Shape;275;p20"/>
          <p:cNvSpPr txBox="1">
            <a:spLocks noGrp="1"/>
          </p:cNvSpPr>
          <p:nvPr>
            <p:ph type="body" idx="1"/>
          </p:nvPr>
        </p:nvSpPr>
        <p:spPr>
          <a:xfrm>
            <a:off x="346799" y="918857"/>
            <a:ext cx="5829131" cy="3033900"/>
          </a:xfrm>
          <a:prstGeom prst="rect">
            <a:avLst/>
          </a:prstGeom>
        </p:spPr>
        <p:txBody>
          <a:bodyPr spcFirstLastPara="1" wrap="square" lIns="0" tIns="0" rIns="0" bIns="0" anchor="t" anchorCtr="0">
            <a:noAutofit/>
          </a:bodyPr>
          <a:lstStyle/>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 Laser security system provides us the security against any crime, theft in our day-to-day life and so people are installing them in order to stay safe, secure and sound. Various electronic security systems can be used at home and other important working places for security and safety purposes. It is a great opportunity and source of saving man power contributing no wastage of electricity. The "Laser Security System" is an important helping system. Using this system robbery, thefts &amp; crime can be avoided to large extend. Avoiding thieves’ results in the safety of our financial assets and thereby this system provides us protection against all. </a:t>
            </a:r>
          </a:p>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The Laser &amp; LDR system is highly sensitive with a great range of working. The system senses the light emitted by the Laser falling over the LDR connected with the circuit. Whenever the beam of light is interrupted by any means, it triggers the alarm or siren. This highly reactive approach has low computational requirement; therefore, it is well suited to surveillance, industrial application and smart environments.</a:t>
            </a: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2" name="Grupo 6">
            <a:extLst>
              <a:ext uri="{FF2B5EF4-FFF2-40B4-BE49-F238E27FC236}">
                <a16:creationId xmlns:a16="http://schemas.microsoft.com/office/drawing/2014/main" id="{AC5F17EE-BB19-82E1-382D-D88B3B5B6B25}"/>
              </a:ext>
            </a:extLst>
          </p:cNvPr>
          <p:cNvGrpSpPr/>
          <p:nvPr/>
        </p:nvGrpSpPr>
        <p:grpSpPr>
          <a:xfrm>
            <a:off x="6428599" y="1700286"/>
            <a:ext cx="2527151" cy="2518285"/>
            <a:chOff x="6928587" y="2421571"/>
            <a:chExt cx="761805" cy="683582"/>
          </a:xfrm>
        </p:grpSpPr>
        <p:sp>
          <p:nvSpPr>
            <p:cNvPr id="29" name="Google Shape;928;p46">
              <a:extLst>
                <a:ext uri="{FF2B5EF4-FFF2-40B4-BE49-F238E27FC236}">
                  <a16:creationId xmlns:a16="http://schemas.microsoft.com/office/drawing/2014/main" id="{09732F2A-1CDB-5266-6662-F3D4E3086517}"/>
                </a:ext>
              </a:extLst>
            </p:cNvPr>
            <p:cNvSpPr/>
            <p:nvPr/>
          </p:nvSpPr>
          <p:spPr>
            <a:xfrm>
              <a:off x="7283789" y="2493529"/>
              <a:ext cx="406603" cy="430281"/>
            </a:xfrm>
            <a:custGeom>
              <a:avLst/>
              <a:gdLst/>
              <a:ahLst/>
              <a:cxnLst/>
              <a:rect l="l" t="t" r="r" b="b"/>
              <a:pathLst>
                <a:path w="4066033" h="4302812" extrusionOk="0">
                  <a:moveTo>
                    <a:pt x="3440299" y="2164555"/>
                  </a:moveTo>
                  <a:cubicBezTo>
                    <a:pt x="3440299" y="2201737"/>
                    <a:pt x="3439473" y="2238919"/>
                    <a:pt x="3436993" y="2273622"/>
                  </a:cubicBezTo>
                  <a:cubicBezTo>
                    <a:pt x="3792430" y="2543811"/>
                    <a:pt x="4066034" y="3123023"/>
                    <a:pt x="4066034" y="3632828"/>
                  </a:cubicBezTo>
                  <a:cubicBezTo>
                    <a:pt x="4066034" y="4188078"/>
                    <a:pt x="3741181" y="4450004"/>
                    <a:pt x="3340281" y="4218650"/>
                  </a:cubicBezTo>
                  <a:cubicBezTo>
                    <a:pt x="3339454" y="4217824"/>
                    <a:pt x="3338628" y="4217824"/>
                    <a:pt x="3337801" y="4216998"/>
                  </a:cubicBezTo>
                  <a:lnTo>
                    <a:pt x="819158" y="2765250"/>
                  </a:lnTo>
                  <a:cubicBezTo>
                    <a:pt x="818332" y="2764424"/>
                    <a:pt x="817505" y="2764424"/>
                    <a:pt x="815852" y="2763597"/>
                  </a:cubicBezTo>
                  <a:cubicBezTo>
                    <a:pt x="365356" y="2503324"/>
                    <a:pt x="0" y="1786952"/>
                    <a:pt x="0" y="1163122"/>
                  </a:cubicBezTo>
                  <a:cubicBezTo>
                    <a:pt x="0" y="578952"/>
                    <a:pt x="320720" y="282323"/>
                    <a:pt x="731539" y="461623"/>
                  </a:cubicBezTo>
                  <a:cubicBezTo>
                    <a:pt x="781961" y="60884"/>
                    <a:pt x="1050606" y="-111805"/>
                    <a:pt x="1374632" y="75757"/>
                  </a:cubicBezTo>
                  <a:cubicBezTo>
                    <a:pt x="1530032" y="165820"/>
                    <a:pt x="1673034" y="323636"/>
                    <a:pt x="1784624" y="513677"/>
                  </a:cubicBezTo>
                  <a:cubicBezTo>
                    <a:pt x="1946637" y="273234"/>
                    <a:pt x="2222721" y="212091"/>
                    <a:pt x="2535175" y="392216"/>
                  </a:cubicBezTo>
                  <a:cubicBezTo>
                    <a:pt x="3035267" y="679757"/>
                    <a:pt x="3440299" y="1473797"/>
                    <a:pt x="3440299" y="2164555"/>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 name="Google Shape;929;p46">
              <a:extLst>
                <a:ext uri="{FF2B5EF4-FFF2-40B4-BE49-F238E27FC236}">
                  <a16:creationId xmlns:a16="http://schemas.microsoft.com/office/drawing/2014/main" id="{EF301AD7-C9A0-EF28-20F7-53591A20AA52}"/>
                </a:ext>
              </a:extLst>
            </p:cNvPr>
            <p:cNvSpPr/>
            <p:nvPr/>
          </p:nvSpPr>
          <p:spPr>
            <a:xfrm>
              <a:off x="7242581" y="2533079"/>
              <a:ext cx="406603" cy="430281"/>
            </a:xfrm>
            <a:custGeom>
              <a:avLst/>
              <a:gdLst/>
              <a:ahLst/>
              <a:cxnLst/>
              <a:rect l="l" t="t" r="r" b="b"/>
              <a:pathLst>
                <a:path w="4066033" h="4302812" extrusionOk="0">
                  <a:moveTo>
                    <a:pt x="3440299" y="2164555"/>
                  </a:moveTo>
                  <a:cubicBezTo>
                    <a:pt x="3440299" y="2201737"/>
                    <a:pt x="3439473" y="2238919"/>
                    <a:pt x="3436993" y="2273622"/>
                  </a:cubicBezTo>
                  <a:cubicBezTo>
                    <a:pt x="3792430" y="2543811"/>
                    <a:pt x="4066034" y="3123023"/>
                    <a:pt x="4066034" y="3632828"/>
                  </a:cubicBezTo>
                  <a:cubicBezTo>
                    <a:pt x="4066034" y="4188078"/>
                    <a:pt x="3741181" y="4450004"/>
                    <a:pt x="3340281" y="4218650"/>
                  </a:cubicBezTo>
                  <a:cubicBezTo>
                    <a:pt x="3339454" y="4217824"/>
                    <a:pt x="3338628" y="4217824"/>
                    <a:pt x="3337801" y="4216998"/>
                  </a:cubicBezTo>
                  <a:lnTo>
                    <a:pt x="819158" y="2765250"/>
                  </a:lnTo>
                  <a:cubicBezTo>
                    <a:pt x="818332" y="2764424"/>
                    <a:pt x="817505" y="2764424"/>
                    <a:pt x="815852" y="2763597"/>
                  </a:cubicBezTo>
                  <a:cubicBezTo>
                    <a:pt x="365356" y="2503324"/>
                    <a:pt x="0" y="1786952"/>
                    <a:pt x="0" y="1163122"/>
                  </a:cubicBezTo>
                  <a:cubicBezTo>
                    <a:pt x="0" y="578952"/>
                    <a:pt x="320720" y="282323"/>
                    <a:pt x="731539" y="461623"/>
                  </a:cubicBezTo>
                  <a:cubicBezTo>
                    <a:pt x="781961" y="60884"/>
                    <a:pt x="1050606" y="-111805"/>
                    <a:pt x="1374632" y="75757"/>
                  </a:cubicBezTo>
                  <a:cubicBezTo>
                    <a:pt x="1530032" y="165820"/>
                    <a:pt x="1673034" y="323636"/>
                    <a:pt x="1784624" y="513677"/>
                  </a:cubicBezTo>
                  <a:cubicBezTo>
                    <a:pt x="1946637" y="273234"/>
                    <a:pt x="2222721" y="212091"/>
                    <a:pt x="2535175" y="392216"/>
                  </a:cubicBezTo>
                  <a:cubicBezTo>
                    <a:pt x="3035267" y="679757"/>
                    <a:pt x="3440299" y="1473797"/>
                    <a:pt x="3440299" y="2164555"/>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 name="Google Shape;930;p46">
              <a:extLst>
                <a:ext uri="{FF2B5EF4-FFF2-40B4-BE49-F238E27FC236}">
                  <a16:creationId xmlns:a16="http://schemas.microsoft.com/office/drawing/2014/main" id="{CDC32F68-5C3D-B370-66CE-1D572631142E}"/>
                </a:ext>
              </a:extLst>
            </p:cNvPr>
            <p:cNvSpPr/>
            <p:nvPr/>
          </p:nvSpPr>
          <p:spPr>
            <a:xfrm>
              <a:off x="7073805" y="2784444"/>
              <a:ext cx="70591" cy="120304"/>
            </a:xfrm>
            <a:custGeom>
              <a:avLst/>
              <a:gdLst/>
              <a:ahLst/>
              <a:cxnLst/>
              <a:rect l="l" t="t" r="r" b="b"/>
              <a:pathLst>
                <a:path w="705914" h="1203041" extrusionOk="0">
                  <a:moveTo>
                    <a:pt x="383541" y="351163"/>
                  </a:moveTo>
                  <a:lnTo>
                    <a:pt x="0" y="129723"/>
                  </a:lnTo>
                  <a:lnTo>
                    <a:pt x="0" y="0"/>
                  </a:lnTo>
                  <a:lnTo>
                    <a:pt x="383541" y="221439"/>
                  </a:lnTo>
                  <a:cubicBezTo>
                    <a:pt x="414952" y="239617"/>
                    <a:pt x="460415" y="275972"/>
                    <a:pt x="499265" y="332158"/>
                  </a:cubicBezTo>
                  <a:cubicBezTo>
                    <a:pt x="541421" y="392476"/>
                    <a:pt x="571179" y="468492"/>
                    <a:pt x="571179" y="551119"/>
                  </a:cubicBezTo>
                  <a:cubicBezTo>
                    <a:pt x="571179" y="642008"/>
                    <a:pt x="548034" y="694062"/>
                    <a:pt x="503398" y="708936"/>
                  </a:cubicBezTo>
                  <a:cubicBezTo>
                    <a:pt x="462068" y="722982"/>
                    <a:pt x="413299" y="699020"/>
                    <a:pt x="382715" y="681668"/>
                  </a:cubicBezTo>
                  <a:lnTo>
                    <a:pt x="224835" y="590779"/>
                  </a:lnTo>
                  <a:lnTo>
                    <a:pt x="224008" y="589953"/>
                  </a:lnTo>
                  <a:cubicBezTo>
                    <a:pt x="210782" y="581691"/>
                    <a:pt x="189291" y="574254"/>
                    <a:pt x="171932" y="579212"/>
                  </a:cubicBezTo>
                  <a:cubicBezTo>
                    <a:pt x="157880" y="583343"/>
                    <a:pt x="142175" y="597390"/>
                    <a:pt x="142175" y="647792"/>
                  </a:cubicBezTo>
                  <a:cubicBezTo>
                    <a:pt x="142175" y="698194"/>
                    <a:pt x="157880" y="729592"/>
                    <a:pt x="171106" y="747770"/>
                  </a:cubicBezTo>
                  <a:cubicBezTo>
                    <a:pt x="187638" y="770905"/>
                    <a:pt x="209129" y="787431"/>
                    <a:pt x="222355" y="794041"/>
                  </a:cubicBezTo>
                  <a:lnTo>
                    <a:pt x="224008" y="794867"/>
                  </a:lnTo>
                  <a:lnTo>
                    <a:pt x="705914" y="1073318"/>
                  </a:lnTo>
                  <a:lnTo>
                    <a:pt x="705914" y="1203042"/>
                  </a:lnTo>
                  <a:lnTo>
                    <a:pt x="226488" y="926243"/>
                  </a:lnTo>
                  <a:cubicBezTo>
                    <a:pt x="193424" y="908891"/>
                    <a:pt x="146308" y="872536"/>
                    <a:pt x="104978" y="814697"/>
                  </a:cubicBezTo>
                  <a:cubicBezTo>
                    <a:pt x="60342" y="751901"/>
                    <a:pt x="28931" y="671754"/>
                    <a:pt x="29758" y="582517"/>
                  </a:cubicBezTo>
                  <a:cubicBezTo>
                    <a:pt x="29758" y="494106"/>
                    <a:pt x="60342" y="448662"/>
                    <a:pt x="104978" y="436268"/>
                  </a:cubicBezTo>
                  <a:cubicBezTo>
                    <a:pt x="146308" y="424700"/>
                    <a:pt x="193424" y="441226"/>
                    <a:pt x="226488" y="461882"/>
                  </a:cubicBezTo>
                  <a:lnTo>
                    <a:pt x="382715" y="551945"/>
                  </a:lnTo>
                  <a:cubicBezTo>
                    <a:pt x="405033" y="565165"/>
                    <a:pt x="422391" y="570949"/>
                    <a:pt x="433137" y="566818"/>
                  </a:cubicBezTo>
                  <a:cubicBezTo>
                    <a:pt x="441403" y="564339"/>
                    <a:pt x="457935" y="551945"/>
                    <a:pt x="457935" y="485844"/>
                  </a:cubicBezTo>
                  <a:cubicBezTo>
                    <a:pt x="457935" y="443704"/>
                    <a:pt x="443883" y="415611"/>
                    <a:pt x="431484" y="396607"/>
                  </a:cubicBezTo>
                  <a:cubicBezTo>
                    <a:pt x="416605" y="375124"/>
                    <a:pt x="395940" y="358599"/>
                    <a:pt x="383541" y="351163"/>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 name="Google Shape;931;p46">
              <a:extLst>
                <a:ext uri="{FF2B5EF4-FFF2-40B4-BE49-F238E27FC236}">
                  <a16:creationId xmlns:a16="http://schemas.microsoft.com/office/drawing/2014/main" id="{744AF0B2-BCA7-FFC5-432E-01BCF00D7134}"/>
                </a:ext>
              </a:extLst>
            </p:cNvPr>
            <p:cNvSpPr/>
            <p:nvPr/>
          </p:nvSpPr>
          <p:spPr>
            <a:xfrm>
              <a:off x="7054189" y="2765237"/>
              <a:ext cx="27939" cy="41909"/>
            </a:xfrm>
            <a:custGeom>
              <a:avLst/>
              <a:gdLst/>
              <a:ahLst/>
              <a:cxnLst/>
              <a:rect l="l" t="t" r="r" b="b"/>
              <a:pathLst>
                <a:path w="279389" h="419086" extrusionOk="0">
                  <a:moveTo>
                    <a:pt x="279390" y="290104"/>
                  </a:moveTo>
                  <a:cubicBezTo>
                    <a:pt x="279390" y="396692"/>
                    <a:pt x="216569" y="447094"/>
                    <a:pt x="139695" y="403303"/>
                  </a:cubicBezTo>
                  <a:cubicBezTo>
                    <a:pt x="62821" y="358684"/>
                    <a:pt x="0" y="236397"/>
                    <a:pt x="0" y="128982"/>
                  </a:cubicBezTo>
                  <a:cubicBezTo>
                    <a:pt x="0" y="22394"/>
                    <a:pt x="62821" y="-28008"/>
                    <a:pt x="139695" y="15784"/>
                  </a:cubicBezTo>
                  <a:cubicBezTo>
                    <a:pt x="216569" y="60402"/>
                    <a:pt x="279390" y="183516"/>
                    <a:pt x="279390" y="29010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932;p46">
              <a:extLst>
                <a:ext uri="{FF2B5EF4-FFF2-40B4-BE49-F238E27FC236}">
                  <a16:creationId xmlns:a16="http://schemas.microsoft.com/office/drawing/2014/main" id="{6B6FFF64-D15D-69E2-C7E5-9E5F6D083B33}"/>
                </a:ext>
              </a:extLst>
            </p:cNvPr>
            <p:cNvSpPr/>
            <p:nvPr/>
          </p:nvSpPr>
          <p:spPr>
            <a:xfrm>
              <a:off x="7135782" y="2879768"/>
              <a:ext cx="27939" cy="41909"/>
            </a:xfrm>
            <a:custGeom>
              <a:avLst/>
              <a:gdLst/>
              <a:ahLst/>
              <a:cxnLst/>
              <a:rect l="l" t="t" r="r" b="b"/>
              <a:pathLst>
                <a:path w="279389" h="419086" extrusionOk="0">
                  <a:moveTo>
                    <a:pt x="279390" y="290104"/>
                  </a:moveTo>
                  <a:cubicBezTo>
                    <a:pt x="279390" y="396692"/>
                    <a:pt x="216568" y="447095"/>
                    <a:pt x="139695" y="403302"/>
                  </a:cubicBezTo>
                  <a:cubicBezTo>
                    <a:pt x="62821" y="358684"/>
                    <a:pt x="0" y="236397"/>
                    <a:pt x="0" y="128983"/>
                  </a:cubicBezTo>
                  <a:cubicBezTo>
                    <a:pt x="0" y="22394"/>
                    <a:pt x="62821" y="-28008"/>
                    <a:pt x="139695" y="15784"/>
                  </a:cubicBezTo>
                  <a:cubicBezTo>
                    <a:pt x="216568" y="60402"/>
                    <a:pt x="279390" y="183516"/>
                    <a:pt x="279390" y="29010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933;p46">
              <a:extLst>
                <a:ext uri="{FF2B5EF4-FFF2-40B4-BE49-F238E27FC236}">
                  <a16:creationId xmlns:a16="http://schemas.microsoft.com/office/drawing/2014/main" id="{B5B87DCC-1819-13BF-5993-894D9D3235D6}"/>
                </a:ext>
              </a:extLst>
            </p:cNvPr>
            <p:cNvSpPr/>
            <p:nvPr/>
          </p:nvSpPr>
          <p:spPr>
            <a:xfrm>
              <a:off x="7229406" y="2634977"/>
              <a:ext cx="247979" cy="274155"/>
            </a:xfrm>
            <a:custGeom>
              <a:avLst/>
              <a:gdLst/>
              <a:ahLst/>
              <a:cxnLst/>
              <a:rect l="l" t="t" r="r" b="b"/>
              <a:pathLst>
                <a:path w="2479792" h="2741547" extrusionOk="0">
                  <a:moveTo>
                    <a:pt x="826" y="0"/>
                  </a:moveTo>
                  <a:lnTo>
                    <a:pt x="2479793" y="1430265"/>
                  </a:lnTo>
                  <a:lnTo>
                    <a:pt x="2479793" y="2741547"/>
                  </a:lnTo>
                  <a:lnTo>
                    <a:pt x="0" y="1311283"/>
                  </a:lnTo>
                  <a:lnTo>
                    <a:pt x="826"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934;p46">
              <a:extLst>
                <a:ext uri="{FF2B5EF4-FFF2-40B4-BE49-F238E27FC236}">
                  <a16:creationId xmlns:a16="http://schemas.microsoft.com/office/drawing/2014/main" id="{16DFA5E6-0124-7761-BC80-BD9A103BC3DD}"/>
                </a:ext>
              </a:extLst>
            </p:cNvPr>
            <p:cNvSpPr/>
            <p:nvPr/>
          </p:nvSpPr>
          <p:spPr>
            <a:xfrm>
              <a:off x="7196440" y="2651457"/>
              <a:ext cx="247896" cy="274155"/>
            </a:xfrm>
            <a:custGeom>
              <a:avLst/>
              <a:gdLst/>
              <a:ahLst/>
              <a:cxnLst/>
              <a:rect l="l" t="t" r="r" b="b"/>
              <a:pathLst>
                <a:path w="2478965" h="2741547" extrusionOk="0">
                  <a:moveTo>
                    <a:pt x="0" y="0"/>
                  </a:moveTo>
                  <a:lnTo>
                    <a:pt x="2478966" y="1430265"/>
                  </a:lnTo>
                  <a:lnTo>
                    <a:pt x="2478966" y="2741547"/>
                  </a:lnTo>
                  <a:lnTo>
                    <a:pt x="0" y="1311283"/>
                  </a:lnTo>
                  <a:lnTo>
                    <a:pt x="0" y="0"/>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935;p46">
              <a:extLst>
                <a:ext uri="{FF2B5EF4-FFF2-40B4-BE49-F238E27FC236}">
                  <a16:creationId xmlns:a16="http://schemas.microsoft.com/office/drawing/2014/main" id="{3949AF0A-0D09-3883-4FD5-CEDABBD69018}"/>
                </a:ext>
              </a:extLst>
            </p:cNvPr>
            <p:cNvSpPr/>
            <p:nvPr/>
          </p:nvSpPr>
          <p:spPr>
            <a:xfrm>
              <a:off x="7218610" y="2716645"/>
              <a:ext cx="27939" cy="41535"/>
            </a:xfrm>
            <a:custGeom>
              <a:avLst/>
              <a:gdLst/>
              <a:ahLst/>
              <a:cxnLst/>
              <a:rect l="l" t="t" r="r" b="b"/>
              <a:pathLst>
                <a:path w="279389" h="415353" extrusionOk="0">
                  <a:moveTo>
                    <a:pt x="0" y="127116"/>
                  </a:moveTo>
                  <a:cubicBezTo>
                    <a:pt x="0" y="232878"/>
                    <a:pt x="62821" y="354339"/>
                    <a:pt x="139695" y="398957"/>
                  </a:cubicBezTo>
                  <a:cubicBezTo>
                    <a:pt x="216568" y="443575"/>
                    <a:pt x="279390" y="394000"/>
                    <a:pt x="279390" y="288238"/>
                  </a:cubicBezTo>
                  <a:cubicBezTo>
                    <a:pt x="279390" y="182476"/>
                    <a:pt x="216568" y="61015"/>
                    <a:pt x="139695" y="16396"/>
                  </a:cubicBezTo>
                  <a:cubicBezTo>
                    <a:pt x="62821" y="-28222"/>
                    <a:pt x="0" y="21354"/>
                    <a:pt x="0" y="12711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936;p46">
              <a:extLst>
                <a:ext uri="{FF2B5EF4-FFF2-40B4-BE49-F238E27FC236}">
                  <a16:creationId xmlns:a16="http://schemas.microsoft.com/office/drawing/2014/main" id="{2F212304-7051-0FD7-A75A-D50BC4184255}"/>
                </a:ext>
              </a:extLst>
            </p:cNvPr>
            <p:cNvSpPr/>
            <p:nvPr/>
          </p:nvSpPr>
          <p:spPr>
            <a:xfrm>
              <a:off x="7253472" y="2743810"/>
              <a:ext cx="12977" cy="19278"/>
            </a:xfrm>
            <a:custGeom>
              <a:avLst/>
              <a:gdLst/>
              <a:ahLst/>
              <a:cxnLst/>
              <a:rect l="l" t="t" r="r" b="b"/>
              <a:pathLst>
                <a:path w="129775" h="192778" extrusionOk="0">
                  <a:moveTo>
                    <a:pt x="0" y="58794"/>
                  </a:moveTo>
                  <a:cubicBezTo>
                    <a:pt x="0" y="107544"/>
                    <a:pt x="28931" y="164556"/>
                    <a:pt x="65301" y="185213"/>
                  </a:cubicBezTo>
                  <a:cubicBezTo>
                    <a:pt x="100845" y="205869"/>
                    <a:pt x="129776" y="182734"/>
                    <a:pt x="129776" y="133984"/>
                  </a:cubicBezTo>
                  <a:cubicBezTo>
                    <a:pt x="129776" y="85235"/>
                    <a:pt x="100845" y="28222"/>
                    <a:pt x="64475" y="7566"/>
                  </a:cubicBezTo>
                  <a:cubicBezTo>
                    <a:pt x="28931" y="-13091"/>
                    <a:pt x="0" y="10044"/>
                    <a:pt x="0" y="58794"/>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937;p46">
              <a:extLst>
                <a:ext uri="{FF2B5EF4-FFF2-40B4-BE49-F238E27FC236}">
                  <a16:creationId xmlns:a16="http://schemas.microsoft.com/office/drawing/2014/main" id="{1CA7B15B-CEFF-6616-2685-99CFC8015131}"/>
                </a:ext>
              </a:extLst>
            </p:cNvPr>
            <p:cNvSpPr/>
            <p:nvPr/>
          </p:nvSpPr>
          <p:spPr>
            <a:xfrm>
              <a:off x="7273334" y="2755263"/>
              <a:ext cx="12977" cy="19278"/>
            </a:xfrm>
            <a:custGeom>
              <a:avLst/>
              <a:gdLst/>
              <a:ahLst/>
              <a:cxnLst/>
              <a:rect l="l" t="t" r="r" b="b"/>
              <a:pathLst>
                <a:path w="129775" h="192778" extrusionOk="0">
                  <a:moveTo>
                    <a:pt x="0" y="58794"/>
                  </a:moveTo>
                  <a:cubicBezTo>
                    <a:pt x="0" y="107544"/>
                    <a:pt x="28931" y="164556"/>
                    <a:pt x="65301" y="185213"/>
                  </a:cubicBezTo>
                  <a:cubicBezTo>
                    <a:pt x="100845" y="205869"/>
                    <a:pt x="129776" y="182734"/>
                    <a:pt x="129776" y="133984"/>
                  </a:cubicBezTo>
                  <a:cubicBezTo>
                    <a:pt x="129776" y="85235"/>
                    <a:pt x="100845" y="28222"/>
                    <a:pt x="64475" y="7566"/>
                  </a:cubicBezTo>
                  <a:cubicBezTo>
                    <a:pt x="28931" y="-13091"/>
                    <a:pt x="0" y="10044"/>
                    <a:pt x="0" y="58794"/>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938;p46">
              <a:extLst>
                <a:ext uri="{FF2B5EF4-FFF2-40B4-BE49-F238E27FC236}">
                  <a16:creationId xmlns:a16="http://schemas.microsoft.com/office/drawing/2014/main" id="{4A1B5FD3-C33C-C266-2FDD-E8A991CE2F78}"/>
                </a:ext>
              </a:extLst>
            </p:cNvPr>
            <p:cNvSpPr/>
            <p:nvPr/>
          </p:nvSpPr>
          <p:spPr>
            <a:xfrm>
              <a:off x="7371492" y="2777770"/>
              <a:ext cx="9754" cy="80230"/>
            </a:xfrm>
            <a:custGeom>
              <a:avLst/>
              <a:gdLst/>
              <a:ahLst/>
              <a:cxnLst/>
              <a:rect l="l" t="t" r="r" b="b"/>
              <a:pathLst>
                <a:path w="97538" h="802303" extrusionOk="0">
                  <a:moveTo>
                    <a:pt x="97539" y="56186"/>
                  </a:moveTo>
                  <a:lnTo>
                    <a:pt x="97539" y="802303"/>
                  </a:lnTo>
                  <a:lnTo>
                    <a:pt x="0" y="746117"/>
                  </a:lnTo>
                  <a:lnTo>
                    <a:pt x="0" y="0"/>
                  </a:lnTo>
                  <a:lnTo>
                    <a:pt x="97539"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939;p46">
              <a:extLst>
                <a:ext uri="{FF2B5EF4-FFF2-40B4-BE49-F238E27FC236}">
                  <a16:creationId xmlns:a16="http://schemas.microsoft.com/office/drawing/2014/main" id="{5C2506A8-4D5C-28B1-3854-DFFA1F3B3811}"/>
                </a:ext>
              </a:extLst>
            </p:cNvPr>
            <p:cNvSpPr/>
            <p:nvPr/>
          </p:nvSpPr>
          <p:spPr>
            <a:xfrm>
              <a:off x="7392755" y="2790130"/>
              <a:ext cx="9754" cy="80230"/>
            </a:xfrm>
            <a:custGeom>
              <a:avLst/>
              <a:gdLst/>
              <a:ahLst/>
              <a:cxnLst/>
              <a:rect l="l" t="t" r="r" b="b"/>
              <a:pathLst>
                <a:path w="97538" h="802303" extrusionOk="0">
                  <a:moveTo>
                    <a:pt x="97538" y="56186"/>
                  </a:moveTo>
                  <a:lnTo>
                    <a:pt x="97538" y="802303"/>
                  </a:lnTo>
                  <a:lnTo>
                    <a:pt x="0" y="746117"/>
                  </a:lnTo>
                  <a:lnTo>
                    <a:pt x="0" y="0"/>
                  </a:lnTo>
                  <a:lnTo>
                    <a:pt x="97538"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940;p46">
              <a:extLst>
                <a:ext uri="{FF2B5EF4-FFF2-40B4-BE49-F238E27FC236}">
                  <a16:creationId xmlns:a16="http://schemas.microsoft.com/office/drawing/2014/main" id="{FC18E80B-8422-E086-6136-8F636AAD4395}"/>
                </a:ext>
              </a:extLst>
            </p:cNvPr>
            <p:cNvSpPr/>
            <p:nvPr/>
          </p:nvSpPr>
          <p:spPr>
            <a:xfrm>
              <a:off x="7414101" y="2802489"/>
              <a:ext cx="9754" cy="80230"/>
            </a:xfrm>
            <a:custGeom>
              <a:avLst/>
              <a:gdLst/>
              <a:ahLst/>
              <a:cxnLst/>
              <a:rect l="l" t="t" r="r" b="b"/>
              <a:pathLst>
                <a:path w="97538" h="802303" extrusionOk="0">
                  <a:moveTo>
                    <a:pt x="97538" y="56186"/>
                  </a:moveTo>
                  <a:lnTo>
                    <a:pt x="97538" y="802303"/>
                  </a:lnTo>
                  <a:lnTo>
                    <a:pt x="0" y="746117"/>
                  </a:lnTo>
                  <a:lnTo>
                    <a:pt x="0" y="0"/>
                  </a:lnTo>
                  <a:lnTo>
                    <a:pt x="97538"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941;p46">
              <a:extLst>
                <a:ext uri="{FF2B5EF4-FFF2-40B4-BE49-F238E27FC236}">
                  <a16:creationId xmlns:a16="http://schemas.microsoft.com/office/drawing/2014/main" id="{B06F21D1-0F4C-8730-0B4A-1E838A2867EE}"/>
                </a:ext>
              </a:extLst>
            </p:cNvPr>
            <p:cNvSpPr/>
            <p:nvPr/>
          </p:nvSpPr>
          <p:spPr>
            <a:xfrm>
              <a:off x="7229406" y="2813695"/>
              <a:ext cx="247896" cy="274155"/>
            </a:xfrm>
            <a:custGeom>
              <a:avLst/>
              <a:gdLst/>
              <a:ahLst/>
              <a:cxnLst/>
              <a:rect l="l" t="t" r="r" b="b"/>
              <a:pathLst>
                <a:path w="2478965" h="2741547" extrusionOk="0">
                  <a:moveTo>
                    <a:pt x="0" y="0"/>
                  </a:moveTo>
                  <a:lnTo>
                    <a:pt x="2478966" y="1430265"/>
                  </a:lnTo>
                  <a:lnTo>
                    <a:pt x="2478966" y="2741548"/>
                  </a:lnTo>
                  <a:lnTo>
                    <a:pt x="0" y="1311283"/>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942;p46">
              <a:extLst>
                <a:ext uri="{FF2B5EF4-FFF2-40B4-BE49-F238E27FC236}">
                  <a16:creationId xmlns:a16="http://schemas.microsoft.com/office/drawing/2014/main" id="{7ADD24AB-600E-6CEC-1676-3C7B81521768}"/>
                </a:ext>
              </a:extLst>
            </p:cNvPr>
            <p:cNvSpPr/>
            <p:nvPr/>
          </p:nvSpPr>
          <p:spPr>
            <a:xfrm>
              <a:off x="7196440" y="2830998"/>
              <a:ext cx="247896" cy="274155"/>
            </a:xfrm>
            <a:custGeom>
              <a:avLst/>
              <a:gdLst/>
              <a:ahLst/>
              <a:cxnLst/>
              <a:rect l="l" t="t" r="r" b="b"/>
              <a:pathLst>
                <a:path w="2478965" h="2741547" extrusionOk="0">
                  <a:moveTo>
                    <a:pt x="0" y="0"/>
                  </a:moveTo>
                  <a:lnTo>
                    <a:pt x="2478966" y="1430265"/>
                  </a:lnTo>
                  <a:lnTo>
                    <a:pt x="2478966" y="2741548"/>
                  </a:lnTo>
                  <a:lnTo>
                    <a:pt x="0" y="1311283"/>
                  </a:lnTo>
                  <a:lnTo>
                    <a:pt x="0" y="0"/>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 name="Google Shape;943;p46">
              <a:extLst>
                <a:ext uri="{FF2B5EF4-FFF2-40B4-BE49-F238E27FC236}">
                  <a16:creationId xmlns:a16="http://schemas.microsoft.com/office/drawing/2014/main" id="{375E88C3-C21D-7CC9-B4DB-819CBAAFA594}"/>
                </a:ext>
              </a:extLst>
            </p:cNvPr>
            <p:cNvSpPr/>
            <p:nvPr/>
          </p:nvSpPr>
          <p:spPr>
            <a:xfrm>
              <a:off x="7218610" y="2896186"/>
              <a:ext cx="27939" cy="41535"/>
            </a:xfrm>
            <a:custGeom>
              <a:avLst/>
              <a:gdLst/>
              <a:ahLst/>
              <a:cxnLst/>
              <a:rect l="l" t="t" r="r" b="b"/>
              <a:pathLst>
                <a:path w="279389" h="415353" extrusionOk="0">
                  <a:moveTo>
                    <a:pt x="0" y="127116"/>
                  </a:moveTo>
                  <a:cubicBezTo>
                    <a:pt x="0" y="232878"/>
                    <a:pt x="62821" y="354339"/>
                    <a:pt x="139695" y="398957"/>
                  </a:cubicBezTo>
                  <a:cubicBezTo>
                    <a:pt x="216568" y="443576"/>
                    <a:pt x="279390" y="394000"/>
                    <a:pt x="279390" y="288237"/>
                  </a:cubicBezTo>
                  <a:cubicBezTo>
                    <a:pt x="279390" y="182475"/>
                    <a:pt x="216568" y="61014"/>
                    <a:pt x="139695" y="16396"/>
                  </a:cubicBezTo>
                  <a:cubicBezTo>
                    <a:pt x="62821" y="-28222"/>
                    <a:pt x="0" y="21354"/>
                    <a:pt x="0" y="12711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944;p46">
              <a:extLst>
                <a:ext uri="{FF2B5EF4-FFF2-40B4-BE49-F238E27FC236}">
                  <a16:creationId xmlns:a16="http://schemas.microsoft.com/office/drawing/2014/main" id="{A124481F-C9D7-E4FF-A7BE-885129F71912}"/>
                </a:ext>
              </a:extLst>
            </p:cNvPr>
            <p:cNvSpPr/>
            <p:nvPr/>
          </p:nvSpPr>
          <p:spPr>
            <a:xfrm>
              <a:off x="7253472" y="2923422"/>
              <a:ext cx="12977" cy="19289"/>
            </a:xfrm>
            <a:custGeom>
              <a:avLst/>
              <a:gdLst/>
              <a:ahLst/>
              <a:cxnLst/>
              <a:rect l="l" t="t" r="r" b="b"/>
              <a:pathLst>
                <a:path w="129775" h="192894" extrusionOk="0">
                  <a:moveTo>
                    <a:pt x="0" y="58911"/>
                  </a:moveTo>
                  <a:cubicBezTo>
                    <a:pt x="0" y="107660"/>
                    <a:pt x="28931" y="164672"/>
                    <a:pt x="65301" y="185329"/>
                  </a:cubicBezTo>
                  <a:cubicBezTo>
                    <a:pt x="100845" y="205986"/>
                    <a:pt x="129776" y="182850"/>
                    <a:pt x="129776" y="134101"/>
                  </a:cubicBezTo>
                  <a:cubicBezTo>
                    <a:pt x="129776" y="85351"/>
                    <a:pt x="100845" y="28339"/>
                    <a:pt x="64475" y="7682"/>
                  </a:cubicBezTo>
                  <a:cubicBezTo>
                    <a:pt x="28931" y="-12974"/>
                    <a:pt x="0" y="9335"/>
                    <a:pt x="0" y="5891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945;p46">
              <a:extLst>
                <a:ext uri="{FF2B5EF4-FFF2-40B4-BE49-F238E27FC236}">
                  <a16:creationId xmlns:a16="http://schemas.microsoft.com/office/drawing/2014/main" id="{14CCB2FC-6F57-25BD-853C-49ABA7C127F7}"/>
                </a:ext>
              </a:extLst>
            </p:cNvPr>
            <p:cNvSpPr/>
            <p:nvPr/>
          </p:nvSpPr>
          <p:spPr>
            <a:xfrm>
              <a:off x="7273252" y="2934840"/>
              <a:ext cx="12977" cy="19324"/>
            </a:xfrm>
            <a:custGeom>
              <a:avLst/>
              <a:gdLst/>
              <a:ahLst/>
              <a:cxnLst/>
              <a:rect l="l" t="t" r="r" b="b"/>
              <a:pathLst>
                <a:path w="129775" h="193244" extrusionOk="0">
                  <a:moveTo>
                    <a:pt x="0" y="59260"/>
                  </a:moveTo>
                  <a:cubicBezTo>
                    <a:pt x="0" y="108010"/>
                    <a:pt x="28931" y="165022"/>
                    <a:pt x="65301" y="185679"/>
                  </a:cubicBezTo>
                  <a:cubicBezTo>
                    <a:pt x="100845" y="206336"/>
                    <a:pt x="129776" y="183200"/>
                    <a:pt x="129776" y="134451"/>
                  </a:cubicBezTo>
                  <a:cubicBezTo>
                    <a:pt x="129776" y="85701"/>
                    <a:pt x="100845" y="28689"/>
                    <a:pt x="64475" y="8032"/>
                  </a:cubicBezTo>
                  <a:cubicBezTo>
                    <a:pt x="28931" y="-13451"/>
                    <a:pt x="0" y="9685"/>
                    <a:pt x="0" y="59260"/>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946;p46">
              <a:extLst>
                <a:ext uri="{FF2B5EF4-FFF2-40B4-BE49-F238E27FC236}">
                  <a16:creationId xmlns:a16="http://schemas.microsoft.com/office/drawing/2014/main" id="{A2F37BAF-7BFF-3F60-58A7-CB4D57244AE8}"/>
                </a:ext>
              </a:extLst>
            </p:cNvPr>
            <p:cNvSpPr/>
            <p:nvPr/>
          </p:nvSpPr>
          <p:spPr>
            <a:xfrm>
              <a:off x="7371492" y="2959866"/>
              <a:ext cx="9754" cy="80230"/>
            </a:xfrm>
            <a:custGeom>
              <a:avLst/>
              <a:gdLst/>
              <a:ahLst/>
              <a:cxnLst/>
              <a:rect l="l" t="t" r="r" b="b"/>
              <a:pathLst>
                <a:path w="97538" h="802303" extrusionOk="0">
                  <a:moveTo>
                    <a:pt x="97539" y="56186"/>
                  </a:moveTo>
                  <a:lnTo>
                    <a:pt x="97539" y="802303"/>
                  </a:lnTo>
                  <a:lnTo>
                    <a:pt x="0" y="746117"/>
                  </a:lnTo>
                  <a:lnTo>
                    <a:pt x="0" y="0"/>
                  </a:lnTo>
                  <a:lnTo>
                    <a:pt x="97539"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947;p46">
              <a:extLst>
                <a:ext uri="{FF2B5EF4-FFF2-40B4-BE49-F238E27FC236}">
                  <a16:creationId xmlns:a16="http://schemas.microsoft.com/office/drawing/2014/main" id="{01454B19-9884-7F80-E4BB-F201D2954AC7}"/>
                </a:ext>
              </a:extLst>
            </p:cNvPr>
            <p:cNvSpPr/>
            <p:nvPr/>
          </p:nvSpPr>
          <p:spPr>
            <a:xfrm>
              <a:off x="7392755" y="2972225"/>
              <a:ext cx="9754" cy="80230"/>
            </a:xfrm>
            <a:custGeom>
              <a:avLst/>
              <a:gdLst/>
              <a:ahLst/>
              <a:cxnLst/>
              <a:rect l="l" t="t" r="r" b="b"/>
              <a:pathLst>
                <a:path w="97538" h="802303" extrusionOk="0">
                  <a:moveTo>
                    <a:pt x="97538" y="56186"/>
                  </a:moveTo>
                  <a:lnTo>
                    <a:pt x="97538" y="802303"/>
                  </a:lnTo>
                  <a:lnTo>
                    <a:pt x="0" y="746117"/>
                  </a:lnTo>
                  <a:lnTo>
                    <a:pt x="0" y="0"/>
                  </a:lnTo>
                  <a:lnTo>
                    <a:pt x="97538"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948;p46">
              <a:extLst>
                <a:ext uri="{FF2B5EF4-FFF2-40B4-BE49-F238E27FC236}">
                  <a16:creationId xmlns:a16="http://schemas.microsoft.com/office/drawing/2014/main" id="{32B32EEC-79C5-171B-07C5-31E0D4B29572}"/>
                </a:ext>
              </a:extLst>
            </p:cNvPr>
            <p:cNvSpPr/>
            <p:nvPr/>
          </p:nvSpPr>
          <p:spPr>
            <a:xfrm>
              <a:off x="7414101" y="2984585"/>
              <a:ext cx="9754" cy="80230"/>
            </a:xfrm>
            <a:custGeom>
              <a:avLst/>
              <a:gdLst/>
              <a:ahLst/>
              <a:cxnLst/>
              <a:rect l="l" t="t" r="r" b="b"/>
              <a:pathLst>
                <a:path w="97538" h="802303" extrusionOk="0">
                  <a:moveTo>
                    <a:pt x="97538" y="56186"/>
                  </a:moveTo>
                  <a:lnTo>
                    <a:pt x="97538" y="802303"/>
                  </a:lnTo>
                  <a:lnTo>
                    <a:pt x="0" y="746117"/>
                  </a:lnTo>
                  <a:lnTo>
                    <a:pt x="0" y="0"/>
                  </a:lnTo>
                  <a:lnTo>
                    <a:pt x="97538" y="5618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949;p46">
              <a:extLst>
                <a:ext uri="{FF2B5EF4-FFF2-40B4-BE49-F238E27FC236}">
                  <a16:creationId xmlns:a16="http://schemas.microsoft.com/office/drawing/2014/main" id="{0C265F74-D783-E8CD-D032-494014434536}"/>
                </a:ext>
              </a:extLst>
            </p:cNvPr>
            <p:cNvSpPr/>
            <p:nvPr/>
          </p:nvSpPr>
          <p:spPr>
            <a:xfrm>
              <a:off x="6976965" y="2457743"/>
              <a:ext cx="154491" cy="375290"/>
            </a:xfrm>
            <a:custGeom>
              <a:avLst/>
              <a:gdLst/>
              <a:ahLst/>
              <a:cxnLst/>
              <a:rect l="l" t="t" r="r" b="b"/>
              <a:pathLst>
                <a:path w="1544910" h="3752895" extrusionOk="0">
                  <a:moveTo>
                    <a:pt x="0" y="0"/>
                  </a:moveTo>
                  <a:lnTo>
                    <a:pt x="1544911" y="891540"/>
                  </a:lnTo>
                  <a:lnTo>
                    <a:pt x="1544911" y="3752896"/>
                  </a:lnTo>
                  <a:lnTo>
                    <a:pt x="0" y="2860530"/>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950;p46">
              <a:extLst>
                <a:ext uri="{FF2B5EF4-FFF2-40B4-BE49-F238E27FC236}">
                  <a16:creationId xmlns:a16="http://schemas.microsoft.com/office/drawing/2014/main" id="{4CFC7937-FD96-A91E-F26C-226D8A757381}"/>
                </a:ext>
              </a:extLst>
            </p:cNvPr>
            <p:cNvSpPr/>
            <p:nvPr/>
          </p:nvSpPr>
          <p:spPr>
            <a:xfrm>
              <a:off x="7035316" y="2522414"/>
              <a:ext cx="36866" cy="56040"/>
            </a:xfrm>
            <a:custGeom>
              <a:avLst/>
              <a:gdLst/>
              <a:ahLst/>
              <a:cxnLst/>
              <a:rect l="l" t="t" r="r" b="b"/>
              <a:pathLst>
                <a:path w="368662" h="560398" extrusionOk="0">
                  <a:moveTo>
                    <a:pt x="368663" y="387614"/>
                  </a:moveTo>
                  <a:cubicBezTo>
                    <a:pt x="368663" y="530558"/>
                    <a:pt x="286003" y="598311"/>
                    <a:pt x="184331" y="538820"/>
                  </a:cubicBezTo>
                  <a:cubicBezTo>
                    <a:pt x="82660" y="479329"/>
                    <a:pt x="0" y="315729"/>
                    <a:pt x="0" y="172785"/>
                  </a:cubicBezTo>
                  <a:cubicBezTo>
                    <a:pt x="0" y="29841"/>
                    <a:pt x="82660" y="-37913"/>
                    <a:pt x="184331" y="21578"/>
                  </a:cubicBezTo>
                  <a:cubicBezTo>
                    <a:pt x="286003" y="81069"/>
                    <a:pt x="368663" y="244670"/>
                    <a:pt x="368663" y="38761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951;p46">
              <a:extLst>
                <a:ext uri="{FF2B5EF4-FFF2-40B4-BE49-F238E27FC236}">
                  <a16:creationId xmlns:a16="http://schemas.microsoft.com/office/drawing/2014/main" id="{692210B4-A2C9-7BF3-7954-297CA3A627DF}"/>
                </a:ext>
              </a:extLst>
            </p:cNvPr>
            <p:cNvSpPr/>
            <p:nvPr/>
          </p:nvSpPr>
          <p:spPr>
            <a:xfrm>
              <a:off x="7021346" y="2583776"/>
              <a:ext cx="64971" cy="66291"/>
            </a:xfrm>
            <a:custGeom>
              <a:avLst/>
              <a:gdLst/>
              <a:ahLst/>
              <a:cxnLst/>
              <a:rect l="l" t="t" r="r" b="b"/>
              <a:pathLst>
                <a:path w="649710" h="662906" extrusionOk="0">
                  <a:moveTo>
                    <a:pt x="324442" y="38345"/>
                  </a:moveTo>
                  <a:cubicBezTo>
                    <a:pt x="159949" y="-57502"/>
                    <a:pt x="24387" y="32561"/>
                    <a:pt x="415" y="239127"/>
                  </a:cubicBezTo>
                  <a:cubicBezTo>
                    <a:pt x="-3718" y="274657"/>
                    <a:pt x="23560" y="322580"/>
                    <a:pt x="56624" y="341584"/>
                  </a:cubicBezTo>
                  <a:lnTo>
                    <a:pt x="593086" y="654738"/>
                  </a:lnTo>
                  <a:cubicBezTo>
                    <a:pt x="626150" y="673743"/>
                    <a:pt x="653428" y="658870"/>
                    <a:pt x="649295" y="617556"/>
                  </a:cubicBezTo>
                  <a:cubicBezTo>
                    <a:pt x="624497" y="382071"/>
                    <a:pt x="488108" y="134192"/>
                    <a:pt x="324442" y="3834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952;p46">
              <a:extLst>
                <a:ext uri="{FF2B5EF4-FFF2-40B4-BE49-F238E27FC236}">
                  <a16:creationId xmlns:a16="http://schemas.microsoft.com/office/drawing/2014/main" id="{87CC99D2-A714-0A1F-B56A-196E055634B2}"/>
                </a:ext>
              </a:extLst>
            </p:cNvPr>
            <p:cNvSpPr/>
            <p:nvPr/>
          </p:nvSpPr>
          <p:spPr>
            <a:xfrm>
              <a:off x="7007872" y="2642805"/>
              <a:ext cx="92083" cy="64366"/>
            </a:xfrm>
            <a:custGeom>
              <a:avLst/>
              <a:gdLst/>
              <a:ahLst/>
              <a:cxnLst/>
              <a:rect l="l" t="t" r="r" b="b"/>
              <a:pathLst>
                <a:path w="920829" h="643660" extrusionOk="0">
                  <a:moveTo>
                    <a:pt x="0" y="0"/>
                  </a:moveTo>
                  <a:lnTo>
                    <a:pt x="920830" y="531288"/>
                  </a:lnTo>
                  <a:lnTo>
                    <a:pt x="920830" y="643660"/>
                  </a:lnTo>
                  <a:lnTo>
                    <a:pt x="0" y="11237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953;p46">
              <a:extLst>
                <a:ext uri="{FF2B5EF4-FFF2-40B4-BE49-F238E27FC236}">
                  <a16:creationId xmlns:a16="http://schemas.microsoft.com/office/drawing/2014/main" id="{79A93F96-5A9B-A608-AC78-6EB7634650F2}"/>
                </a:ext>
              </a:extLst>
            </p:cNvPr>
            <p:cNvSpPr/>
            <p:nvPr/>
          </p:nvSpPr>
          <p:spPr>
            <a:xfrm>
              <a:off x="7017185" y="2670408"/>
              <a:ext cx="72988" cy="53294"/>
            </a:xfrm>
            <a:custGeom>
              <a:avLst/>
              <a:gdLst/>
              <a:ahLst/>
              <a:cxnLst/>
              <a:rect l="l" t="t" r="r" b="b"/>
              <a:pathLst>
                <a:path w="729885" h="532940" extrusionOk="0">
                  <a:moveTo>
                    <a:pt x="0" y="0"/>
                  </a:moveTo>
                  <a:lnTo>
                    <a:pt x="729886" y="420569"/>
                  </a:lnTo>
                  <a:lnTo>
                    <a:pt x="729886" y="532941"/>
                  </a:lnTo>
                  <a:lnTo>
                    <a:pt x="0" y="11237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954;p46">
              <a:extLst>
                <a:ext uri="{FF2B5EF4-FFF2-40B4-BE49-F238E27FC236}">
                  <a16:creationId xmlns:a16="http://schemas.microsoft.com/office/drawing/2014/main" id="{3289267D-9E27-C7ED-9991-52E8AD306BAF}"/>
                </a:ext>
              </a:extLst>
            </p:cNvPr>
            <p:cNvSpPr/>
            <p:nvPr/>
          </p:nvSpPr>
          <p:spPr>
            <a:xfrm>
              <a:off x="6928587" y="2655659"/>
              <a:ext cx="107458" cy="94029"/>
            </a:xfrm>
            <a:custGeom>
              <a:avLst/>
              <a:gdLst/>
              <a:ahLst/>
              <a:cxnLst/>
              <a:rect l="l" t="t" r="r" b="b"/>
              <a:pathLst>
                <a:path w="1074576" h="940289" extrusionOk="0">
                  <a:moveTo>
                    <a:pt x="1074577" y="620525"/>
                  </a:moveTo>
                  <a:lnTo>
                    <a:pt x="0" y="0"/>
                  </a:lnTo>
                  <a:lnTo>
                    <a:pt x="0" y="319765"/>
                  </a:lnTo>
                  <a:lnTo>
                    <a:pt x="1074577" y="940290"/>
                  </a:lnTo>
                  <a:lnTo>
                    <a:pt x="1074577" y="620525"/>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955;p46">
              <a:extLst>
                <a:ext uri="{FF2B5EF4-FFF2-40B4-BE49-F238E27FC236}">
                  <a16:creationId xmlns:a16="http://schemas.microsoft.com/office/drawing/2014/main" id="{A09C96FB-0265-E857-FF94-E073C9B12BB7}"/>
                </a:ext>
              </a:extLst>
            </p:cNvPr>
            <p:cNvSpPr/>
            <p:nvPr/>
          </p:nvSpPr>
          <p:spPr>
            <a:xfrm>
              <a:off x="7139412" y="2421571"/>
              <a:ext cx="49918" cy="106295"/>
            </a:xfrm>
            <a:custGeom>
              <a:avLst/>
              <a:gdLst/>
              <a:ahLst/>
              <a:cxnLst/>
              <a:rect l="l" t="t" r="r" b="b"/>
              <a:pathLst>
                <a:path w="499175" h="1062948" extrusionOk="0">
                  <a:moveTo>
                    <a:pt x="248761" y="0"/>
                  </a:moveTo>
                  <a:lnTo>
                    <a:pt x="478555" y="451141"/>
                  </a:lnTo>
                  <a:cubicBezTo>
                    <a:pt x="509966" y="513111"/>
                    <a:pt x="505006" y="575081"/>
                    <a:pt x="466983" y="589953"/>
                  </a:cubicBezTo>
                  <a:cubicBezTo>
                    <a:pt x="428959" y="604826"/>
                    <a:pt x="372751" y="565992"/>
                    <a:pt x="341340" y="504022"/>
                  </a:cubicBezTo>
                  <a:lnTo>
                    <a:pt x="338860" y="498238"/>
                  </a:lnTo>
                  <a:lnTo>
                    <a:pt x="338860" y="998954"/>
                  </a:lnTo>
                  <a:cubicBezTo>
                    <a:pt x="338860" y="1055967"/>
                    <a:pt x="299183" y="1079102"/>
                    <a:pt x="249588" y="1051009"/>
                  </a:cubicBezTo>
                  <a:cubicBezTo>
                    <a:pt x="199992" y="1022090"/>
                    <a:pt x="160315" y="953510"/>
                    <a:pt x="160315" y="896498"/>
                  </a:cubicBezTo>
                  <a:lnTo>
                    <a:pt x="160315" y="395781"/>
                  </a:lnTo>
                  <a:lnTo>
                    <a:pt x="157835" y="398260"/>
                  </a:lnTo>
                  <a:cubicBezTo>
                    <a:pt x="126424" y="423874"/>
                    <a:pt x="69389" y="397434"/>
                    <a:pt x="32192" y="338769"/>
                  </a:cubicBezTo>
                  <a:cubicBezTo>
                    <a:pt x="-5831" y="280104"/>
                    <a:pt x="-10791" y="212350"/>
                    <a:pt x="20620" y="186736"/>
                  </a:cubicBezTo>
                  <a:lnTo>
                    <a:pt x="248761"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 name="Google Shape;956;p46">
              <a:extLst>
                <a:ext uri="{FF2B5EF4-FFF2-40B4-BE49-F238E27FC236}">
                  <a16:creationId xmlns:a16="http://schemas.microsoft.com/office/drawing/2014/main" id="{911DB937-F88B-3409-A313-5BAF721629A9}"/>
                </a:ext>
              </a:extLst>
            </p:cNvPr>
            <p:cNvSpPr/>
            <p:nvPr/>
          </p:nvSpPr>
          <p:spPr>
            <a:xfrm>
              <a:off x="7139247" y="2979851"/>
              <a:ext cx="49917" cy="106295"/>
            </a:xfrm>
            <a:custGeom>
              <a:avLst/>
              <a:gdLst/>
              <a:ahLst/>
              <a:cxnLst/>
              <a:rect l="l" t="t" r="r" b="b"/>
              <a:pathLst>
                <a:path w="499174" h="1062948" extrusionOk="0">
                  <a:moveTo>
                    <a:pt x="250414" y="1062949"/>
                  </a:moveTo>
                  <a:lnTo>
                    <a:pt x="20620" y="611808"/>
                  </a:lnTo>
                  <a:cubicBezTo>
                    <a:pt x="-10791" y="549838"/>
                    <a:pt x="-5831" y="487868"/>
                    <a:pt x="32192" y="472996"/>
                  </a:cubicBezTo>
                  <a:cubicBezTo>
                    <a:pt x="70216" y="458123"/>
                    <a:pt x="126425" y="496957"/>
                    <a:pt x="157835" y="558927"/>
                  </a:cubicBezTo>
                  <a:lnTo>
                    <a:pt x="160315" y="564711"/>
                  </a:lnTo>
                  <a:lnTo>
                    <a:pt x="160315" y="63994"/>
                  </a:lnTo>
                  <a:cubicBezTo>
                    <a:pt x="160315" y="6982"/>
                    <a:pt x="199992" y="-16153"/>
                    <a:pt x="249587" y="11940"/>
                  </a:cubicBezTo>
                  <a:cubicBezTo>
                    <a:pt x="299183" y="40859"/>
                    <a:pt x="338860" y="109439"/>
                    <a:pt x="338860" y="166451"/>
                  </a:cubicBezTo>
                  <a:lnTo>
                    <a:pt x="338860" y="667168"/>
                  </a:lnTo>
                  <a:lnTo>
                    <a:pt x="341340" y="664689"/>
                  </a:lnTo>
                  <a:cubicBezTo>
                    <a:pt x="372750" y="639075"/>
                    <a:pt x="429786" y="665515"/>
                    <a:pt x="466983" y="724180"/>
                  </a:cubicBezTo>
                  <a:cubicBezTo>
                    <a:pt x="505006" y="782845"/>
                    <a:pt x="509966" y="850599"/>
                    <a:pt x="478555" y="876213"/>
                  </a:cubicBezTo>
                  <a:lnTo>
                    <a:pt x="250414" y="1062949"/>
                  </a:lnTo>
                  <a:close/>
                </a:path>
              </a:pathLst>
            </a:custGeom>
            <a:gradFill>
              <a:gsLst>
                <a:gs pos="0">
                  <a:srgbClr val="FFFFFF">
                    <a:alpha val="29803"/>
                    <a:alpha val="29800"/>
                  </a:srgbClr>
                </a:gs>
                <a:gs pos="100000">
                  <a:srgbClr val="FFFFFF">
                    <a:alpha val="0"/>
                  </a:srgbClr>
                </a:gs>
              </a:gsLst>
              <a:lin ang="16198662"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168451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855300" y="83600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effectLst/>
                <a:latin typeface="Bahnschrift SemiBold" panose="020B0502040204020203" pitchFamily="34" charset="0"/>
                <a:ea typeface="Calibri" panose="020F0502020204030204" pitchFamily="34" charset="0"/>
                <a:cs typeface="Tunga" panose="020B0502040204020203" pitchFamily="34" charset="0"/>
              </a:rPr>
              <a:t>INTRODUCTION</a:t>
            </a:r>
            <a:endParaRPr dirty="0"/>
          </a:p>
        </p:txBody>
      </p:sp>
      <p:sp>
        <p:nvSpPr>
          <p:cNvPr id="275" name="Google Shape;275;p20"/>
          <p:cNvSpPr txBox="1">
            <a:spLocks noGrp="1"/>
          </p:cNvSpPr>
          <p:nvPr>
            <p:ph type="body" idx="1"/>
          </p:nvPr>
        </p:nvSpPr>
        <p:spPr>
          <a:xfrm>
            <a:off x="855300" y="1353948"/>
            <a:ext cx="4348500" cy="3033900"/>
          </a:xfrm>
          <a:prstGeom prst="rect">
            <a:avLst/>
          </a:prstGeom>
        </p:spPr>
        <p:txBody>
          <a:bodyPr spcFirstLastPara="1" wrap="square" lIns="0" tIns="0" rIns="0" bIns="0" anchor="t" anchorCtr="0">
            <a:noAutofit/>
          </a:bodyPr>
          <a:lstStyle/>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Need of security is the necessity of any individual. The feeling that we are safe and everything around us is all right is imperative for a peaceful living.</a:t>
            </a:r>
          </a:p>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 Laser security system provides us with an assured security and for this reason more and more people are installing them in order to stay safe and secure.</a:t>
            </a:r>
          </a:p>
          <a:p>
            <a:pPr>
              <a:lnSpc>
                <a:spcPct val="107000"/>
              </a:lnSpc>
              <a:spcAft>
                <a:spcPts val="800"/>
              </a:spcAft>
            </a:pPr>
            <a:r>
              <a:rPr lang="en-IN" sz="1400" dirty="0">
                <a:latin typeface="Barlow Light" panose="00000400000000000000" pitchFamily="2" charset="0"/>
                <a:ea typeface="Calibri" panose="020F0502020204030204" pitchFamily="34" charset="0"/>
              </a:rPr>
              <a:t>L</a:t>
            </a:r>
            <a:r>
              <a:rPr lang="en-IN" sz="1400" dirty="0">
                <a:effectLst/>
                <a:latin typeface="Barlow Light" panose="00000400000000000000" pitchFamily="2" charset="0"/>
                <a:ea typeface="Calibri" panose="020F0502020204030204" pitchFamily="34" charset="0"/>
              </a:rPr>
              <a:t>aser light doesn't spread out, it is a narrow beam. And laser light is essentially a single colour</a:t>
            </a:r>
            <a:endParaRPr lang="en-IN" sz="1400" dirty="0">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29" name="Grupo 8">
            <a:extLst>
              <a:ext uri="{FF2B5EF4-FFF2-40B4-BE49-F238E27FC236}">
                <a16:creationId xmlns:a16="http://schemas.microsoft.com/office/drawing/2014/main" id="{DA5DE24B-C12C-6D87-73A6-D2396A27B492}"/>
              </a:ext>
            </a:extLst>
          </p:cNvPr>
          <p:cNvGrpSpPr/>
          <p:nvPr/>
        </p:nvGrpSpPr>
        <p:grpSpPr>
          <a:xfrm>
            <a:off x="5683371" y="1281929"/>
            <a:ext cx="2833171" cy="2780814"/>
            <a:chOff x="3996195" y="2421505"/>
            <a:chExt cx="533131" cy="683680"/>
          </a:xfrm>
        </p:grpSpPr>
        <p:sp>
          <p:nvSpPr>
            <p:cNvPr id="30" name="Google Shape;958;p46">
              <a:extLst>
                <a:ext uri="{FF2B5EF4-FFF2-40B4-BE49-F238E27FC236}">
                  <a16:creationId xmlns:a16="http://schemas.microsoft.com/office/drawing/2014/main" id="{5283AFC9-0218-8549-B587-82AAADF222EE}"/>
                </a:ext>
              </a:extLst>
            </p:cNvPr>
            <p:cNvSpPr/>
            <p:nvPr/>
          </p:nvSpPr>
          <p:spPr>
            <a:xfrm>
              <a:off x="4283196" y="2421505"/>
              <a:ext cx="226545" cy="402450"/>
            </a:xfrm>
            <a:custGeom>
              <a:avLst/>
              <a:gdLst/>
              <a:ahLst/>
              <a:cxnLst/>
              <a:rect l="l" t="t" r="r" b="b"/>
              <a:pathLst>
                <a:path w="2265453" h="4024501" extrusionOk="0">
                  <a:moveTo>
                    <a:pt x="1947130" y="3268254"/>
                  </a:moveTo>
                  <a:cubicBezTo>
                    <a:pt x="2144187" y="3099079"/>
                    <a:pt x="2265453" y="2784249"/>
                    <a:pt x="2265453" y="2359417"/>
                  </a:cubicBezTo>
                  <a:cubicBezTo>
                    <a:pt x="2265453" y="1486994"/>
                    <a:pt x="1754620" y="484087"/>
                    <a:pt x="1125554" y="127532"/>
                  </a:cubicBezTo>
                  <a:cubicBezTo>
                    <a:pt x="495729" y="-229782"/>
                    <a:pt x="-6009" y="188981"/>
                    <a:pt x="54" y="1068231"/>
                  </a:cubicBezTo>
                  <a:cubicBezTo>
                    <a:pt x="3086" y="1486236"/>
                    <a:pt x="122836" y="1934585"/>
                    <a:pt x="316104" y="2324520"/>
                  </a:cubicBezTo>
                  <a:cubicBezTo>
                    <a:pt x="465412" y="2624937"/>
                    <a:pt x="563183" y="2960250"/>
                    <a:pt x="595773" y="3272047"/>
                  </a:cubicBezTo>
                  <a:cubicBezTo>
                    <a:pt x="608658" y="3405565"/>
                    <a:pt x="688239" y="3543636"/>
                    <a:pt x="779946" y="3596740"/>
                  </a:cubicBezTo>
                  <a:lnTo>
                    <a:pt x="1483288" y="4002606"/>
                  </a:lnTo>
                  <a:cubicBezTo>
                    <a:pt x="1575753" y="4056468"/>
                    <a:pt x="1654576" y="4007916"/>
                    <a:pt x="1668977" y="3890329"/>
                  </a:cubicBezTo>
                  <a:cubicBezTo>
                    <a:pt x="1700809" y="3616464"/>
                    <a:pt x="1797064" y="3397979"/>
                    <a:pt x="1947130" y="3268254"/>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 name="Google Shape;959;p46">
              <a:extLst>
                <a:ext uri="{FF2B5EF4-FFF2-40B4-BE49-F238E27FC236}">
                  <a16:creationId xmlns:a16="http://schemas.microsoft.com/office/drawing/2014/main" id="{E1930BCD-AD9B-981F-726B-6B4EEB515844}"/>
                </a:ext>
              </a:extLst>
            </p:cNvPr>
            <p:cNvSpPr/>
            <p:nvPr/>
          </p:nvSpPr>
          <p:spPr>
            <a:xfrm>
              <a:off x="4343656" y="2799918"/>
              <a:ext cx="104895" cy="111291"/>
            </a:xfrm>
            <a:custGeom>
              <a:avLst/>
              <a:gdLst/>
              <a:ahLst/>
              <a:cxnLst/>
              <a:rect l="l" t="t" r="r" b="b"/>
              <a:pathLst>
                <a:path w="1048950" h="1112913" extrusionOk="0">
                  <a:moveTo>
                    <a:pt x="1048950" y="914943"/>
                  </a:moveTo>
                  <a:lnTo>
                    <a:pt x="1048950" y="728320"/>
                  </a:lnTo>
                  <a:cubicBezTo>
                    <a:pt x="1048950" y="628182"/>
                    <a:pt x="991349" y="515146"/>
                    <a:pt x="919347" y="471904"/>
                  </a:cubicBezTo>
                  <a:lnTo>
                    <a:pt x="129603" y="15210"/>
                  </a:lnTo>
                  <a:cubicBezTo>
                    <a:pt x="57601" y="-26515"/>
                    <a:pt x="0" y="20520"/>
                    <a:pt x="0" y="120659"/>
                  </a:cubicBezTo>
                  <a:lnTo>
                    <a:pt x="0" y="307282"/>
                  </a:lnTo>
                  <a:cubicBezTo>
                    <a:pt x="0" y="457490"/>
                    <a:pt x="78823" y="624389"/>
                    <a:pt x="181899" y="706320"/>
                  </a:cubicBezTo>
                  <a:lnTo>
                    <a:pt x="868567" y="1103083"/>
                  </a:lnTo>
                  <a:cubicBezTo>
                    <a:pt x="970127" y="1141773"/>
                    <a:pt x="1048950" y="1063634"/>
                    <a:pt x="1048950" y="914943"/>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 name="Google Shape;960;p46">
              <a:extLst>
                <a:ext uri="{FF2B5EF4-FFF2-40B4-BE49-F238E27FC236}">
                  <a16:creationId xmlns:a16="http://schemas.microsoft.com/office/drawing/2014/main" id="{145A7E17-4453-DCC2-6D1E-3A5501B156CF}"/>
                </a:ext>
              </a:extLst>
            </p:cNvPr>
            <p:cNvSpPr/>
            <p:nvPr/>
          </p:nvSpPr>
          <p:spPr>
            <a:xfrm>
              <a:off x="4245337" y="2451614"/>
              <a:ext cx="226545" cy="402450"/>
            </a:xfrm>
            <a:custGeom>
              <a:avLst/>
              <a:gdLst/>
              <a:ahLst/>
              <a:cxnLst/>
              <a:rect l="l" t="t" r="r" b="b"/>
              <a:pathLst>
                <a:path w="2265452" h="4024501" extrusionOk="0">
                  <a:moveTo>
                    <a:pt x="1947130" y="3268254"/>
                  </a:moveTo>
                  <a:cubicBezTo>
                    <a:pt x="2144187" y="3099080"/>
                    <a:pt x="2265453" y="2784249"/>
                    <a:pt x="2265453" y="2359417"/>
                  </a:cubicBezTo>
                  <a:cubicBezTo>
                    <a:pt x="2265453" y="1486994"/>
                    <a:pt x="1754621" y="484087"/>
                    <a:pt x="1125554" y="127532"/>
                  </a:cubicBezTo>
                  <a:cubicBezTo>
                    <a:pt x="494971" y="-229782"/>
                    <a:pt x="-6009" y="188981"/>
                    <a:pt x="54" y="1068231"/>
                  </a:cubicBezTo>
                  <a:cubicBezTo>
                    <a:pt x="3086" y="1486236"/>
                    <a:pt x="122836" y="1934585"/>
                    <a:pt x="316104" y="2324520"/>
                  </a:cubicBezTo>
                  <a:cubicBezTo>
                    <a:pt x="465412" y="2624937"/>
                    <a:pt x="563183" y="2960250"/>
                    <a:pt x="595773" y="3272047"/>
                  </a:cubicBezTo>
                  <a:cubicBezTo>
                    <a:pt x="608658" y="3405565"/>
                    <a:pt x="688238" y="3543636"/>
                    <a:pt x="779946" y="3596739"/>
                  </a:cubicBezTo>
                  <a:lnTo>
                    <a:pt x="1483288" y="4002606"/>
                  </a:lnTo>
                  <a:cubicBezTo>
                    <a:pt x="1575753" y="4056469"/>
                    <a:pt x="1654576" y="4007916"/>
                    <a:pt x="1668977" y="3890329"/>
                  </a:cubicBezTo>
                  <a:cubicBezTo>
                    <a:pt x="1701567" y="3616464"/>
                    <a:pt x="1797822" y="3397220"/>
                    <a:pt x="1947130" y="3268254"/>
                  </a:cubicBezTo>
                  <a:close/>
                </a:path>
              </a:pathLst>
            </a:custGeom>
            <a:gradFill>
              <a:gsLst>
                <a:gs pos="0">
                  <a:srgbClr val="FFFFFF">
                    <a:alpha val="40000"/>
                  </a:srgbClr>
                </a:gs>
                <a:gs pos="100000">
                  <a:srgbClr val="FFFFFF">
                    <a:alpha val="10000"/>
                  </a:srgbClr>
                </a:gs>
              </a:gsLst>
              <a:lin ang="660013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961;p46">
              <a:extLst>
                <a:ext uri="{FF2B5EF4-FFF2-40B4-BE49-F238E27FC236}">
                  <a16:creationId xmlns:a16="http://schemas.microsoft.com/office/drawing/2014/main" id="{B0FE64D5-B4F0-8053-51B5-92E741655594}"/>
                </a:ext>
              </a:extLst>
            </p:cNvPr>
            <p:cNvSpPr/>
            <p:nvPr/>
          </p:nvSpPr>
          <p:spPr>
            <a:xfrm>
              <a:off x="4305872" y="2830027"/>
              <a:ext cx="104895" cy="111291"/>
            </a:xfrm>
            <a:custGeom>
              <a:avLst/>
              <a:gdLst/>
              <a:ahLst/>
              <a:cxnLst/>
              <a:rect l="l" t="t" r="r" b="b"/>
              <a:pathLst>
                <a:path w="1048950" h="1112913" extrusionOk="0">
                  <a:moveTo>
                    <a:pt x="1048950" y="914943"/>
                  </a:moveTo>
                  <a:lnTo>
                    <a:pt x="1048950" y="728321"/>
                  </a:lnTo>
                  <a:cubicBezTo>
                    <a:pt x="1048950" y="628182"/>
                    <a:pt x="991349" y="515146"/>
                    <a:pt x="919347" y="471904"/>
                  </a:cubicBezTo>
                  <a:lnTo>
                    <a:pt x="129603" y="15210"/>
                  </a:lnTo>
                  <a:cubicBezTo>
                    <a:pt x="57601" y="-26515"/>
                    <a:pt x="0" y="20520"/>
                    <a:pt x="0" y="120659"/>
                  </a:cubicBezTo>
                  <a:lnTo>
                    <a:pt x="0" y="307282"/>
                  </a:lnTo>
                  <a:cubicBezTo>
                    <a:pt x="0" y="457490"/>
                    <a:pt x="78823" y="624388"/>
                    <a:pt x="181899" y="706320"/>
                  </a:cubicBezTo>
                  <a:lnTo>
                    <a:pt x="868567" y="1103083"/>
                  </a:lnTo>
                  <a:cubicBezTo>
                    <a:pt x="970127" y="1141773"/>
                    <a:pt x="1048950" y="1063634"/>
                    <a:pt x="1048950" y="914943"/>
                  </a:cubicBezTo>
                  <a:close/>
                </a:path>
              </a:pathLst>
            </a:custGeom>
            <a:gradFill>
              <a:gsLst>
                <a:gs pos="0">
                  <a:srgbClr val="FFFFFF">
                    <a:alpha val="29803"/>
                    <a:alpha val="29800"/>
                  </a:srgbClr>
                </a:gs>
                <a:gs pos="100000">
                  <a:srgbClr val="FFFFFF">
                    <a:alpha val="0"/>
                  </a:srgbClr>
                </a:gs>
              </a:gsLst>
              <a:lin ang="5400012"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962;p46">
              <a:extLst>
                <a:ext uri="{FF2B5EF4-FFF2-40B4-BE49-F238E27FC236}">
                  <a16:creationId xmlns:a16="http://schemas.microsoft.com/office/drawing/2014/main" id="{18344E06-0101-CE31-9F04-E61F44075E3C}"/>
                </a:ext>
              </a:extLst>
            </p:cNvPr>
            <p:cNvSpPr/>
            <p:nvPr/>
          </p:nvSpPr>
          <p:spPr>
            <a:xfrm>
              <a:off x="4020150" y="2797803"/>
              <a:ext cx="225630" cy="265975"/>
            </a:xfrm>
            <a:custGeom>
              <a:avLst/>
              <a:gdLst/>
              <a:ahLst/>
              <a:cxnLst/>
              <a:rect l="l" t="t" r="r" b="b"/>
              <a:pathLst>
                <a:path w="2256303" h="2659751" extrusionOk="0">
                  <a:moveTo>
                    <a:pt x="2255546" y="1303323"/>
                  </a:moveTo>
                  <a:lnTo>
                    <a:pt x="0" y="0"/>
                  </a:lnTo>
                  <a:lnTo>
                    <a:pt x="758" y="1176633"/>
                  </a:lnTo>
                  <a:lnTo>
                    <a:pt x="2056973" y="2364645"/>
                  </a:lnTo>
                  <a:lnTo>
                    <a:pt x="2256304" y="2659751"/>
                  </a:lnTo>
                  <a:lnTo>
                    <a:pt x="2255546" y="1303323"/>
                  </a:lnTo>
                  <a:close/>
                </a:path>
              </a:pathLst>
            </a:custGeom>
            <a:gradFill>
              <a:gsLst>
                <a:gs pos="0">
                  <a:srgbClr val="FFFFFF">
                    <a:alpha val="29803"/>
                    <a:alpha val="29800"/>
                  </a:srgbClr>
                </a:gs>
                <a:gs pos="100000">
                  <a:srgbClr val="FFFFFF">
                    <a:alpha val="0"/>
                  </a:srgbClr>
                </a:gs>
              </a:gsLst>
              <a:lin ang="10800025"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963;p46">
              <a:extLst>
                <a:ext uri="{FF2B5EF4-FFF2-40B4-BE49-F238E27FC236}">
                  <a16:creationId xmlns:a16="http://schemas.microsoft.com/office/drawing/2014/main" id="{B8F75E3A-9F3E-3905-7597-743ECE25FA86}"/>
                </a:ext>
              </a:extLst>
            </p:cNvPr>
            <p:cNvSpPr/>
            <p:nvPr/>
          </p:nvSpPr>
          <p:spPr>
            <a:xfrm>
              <a:off x="3996195" y="2811723"/>
              <a:ext cx="85189" cy="81097"/>
            </a:xfrm>
            <a:custGeom>
              <a:avLst/>
              <a:gdLst/>
              <a:ahLst/>
              <a:cxnLst/>
              <a:rect l="l" t="t" r="r" b="b"/>
              <a:pathLst>
                <a:path w="851892" h="810973" extrusionOk="0">
                  <a:moveTo>
                    <a:pt x="0" y="319382"/>
                  </a:moveTo>
                  <a:lnTo>
                    <a:pt x="0" y="0"/>
                  </a:lnTo>
                  <a:lnTo>
                    <a:pt x="851893" y="491591"/>
                  </a:lnTo>
                  <a:lnTo>
                    <a:pt x="851893" y="810973"/>
                  </a:lnTo>
                  <a:lnTo>
                    <a:pt x="0" y="319382"/>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964;p46">
              <a:extLst>
                <a:ext uri="{FF2B5EF4-FFF2-40B4-BE49-F238E27FC236}">
                  <a16:creationId xmlns:a16="http://schemas.microsoft.com/office/drawing/2014/main" id="{CA61C276-78BE-4398-C268-2516775F0A18}"/>
                </a:ext>
              </a:extLst>
            </p:cNvPr>
            <p:cNvSpPr/>
            <p:nvPr/>
          </p:nvSpPr>
          <p:spPr>
            <a:xfrm>
              <a:off x="4137960" y="2894486"/>
              <a:ext cx="49416" cy="38842"/>
            </a:xfrm>
            <a:custGeom>
              <a:avLst/>
              <a:gdLst/>
              <a:ahLst/>
              <a:cxnLst/>
              <a:rect l="l" t="t" r="r" b="b"/>
              <a:pathLst>
                <a:path w="494158" h="388417" extrusionOk="0">
                  <a:moveTo>
                    <a:pt x="494159" y="285245"/>
                  </a:moveTo>
                  <a:lnTo>
                    <a:pt x="0" y="0"/>
                  </a:lnTo>
                  <a:lnTo>
                    <a:pt x="0" y="103174"/>
                  </a:lnTo>
                  <a:lnTo>
                    <a:pt x="494159" y="388418"/>
                  </a:lnTo>
                  <a:lnTo>
                    <a:pt x="494159" y="285245"/>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965;p46">
              <a:extLst>
                <a:ext uri="{FF2B5EF4-FFF2-40B4-BE49-F238E27FC236}">
                  <a16:creationId xmlns:a16="http://schemas.microsoft.com/office/drawing/2014/main" id="{C44186C3-21F3-CBE0-7FE8-F20AB7B1496B}"/>
                </a:ext>
              </a:extLst>
            </p:cNvPr>
            <p:cNvSpPr/>
            <p:nvPr/>
          </p:nvSpPr>
          <p:spPr>
            <a:xfrm>
              <a:off x="4092242" y="2888736"/>
              <a:ext cx="95269" cy="65318"/>
            </a:xfrm>
            <a:custGeom>
              <a:avLst/>
              <a:gdLst/>
              <a:ahLst/>
              <a:cxnLst/>
              <a:rect l="l" t="t" r="r" b="b"/>
              <a:pathLst>
                <a:path w="952695" h="653178" extrusionOk="0">
                  <a:moveTo>
                    <a:pt x="952695" y="550006"/>
                  </a:moveTo>
                  <a:lnTo>
                    <a:pt x="0" y="0"/>
                  </a:lnTo>
                  <a:lnTo>
                    <a:pt x="0" y="103173"/>
                  </a:lnTo>
                  <a:lnTo>
                    <a:pt x="952695" y="653179"/>
                  </a:lnTo>
                  <a:lnTo>
                    <a:pt x="952695" y="55000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966;p46">
              <a:extLst>
                <a:ext uri="{FF2B5EF4-FFF2-40B4-BE49-F238E27FC236}">
                  <a16:creationId xmlns:a16="http://schemas.microsoft.com/office/drawing/2014/main" id="{36ACAD66-9BC8-8F98-3376-7BEE24D353DD}"/>
                </a:ext>
              </a:extLst>
            </p:cNvPr>
            <p:cNvSpPr/>
            <p:nvPr/>
          </p:nvSpPr>
          <p:spPr>
            <a:xfrm>
              <a:off x="4072140" y="2897663"/>
              <a:ext cx="115430" cy="77001"/>
            </a:xfrm>
            <a:custGeom>
              <a:avLst/>
              <a:gdLst/>
              <a:ahLst/>
              <a:cxnLst/>
              <a:rect l="l" t="t" r="r" b="b"/>
              <a:pathLst>
                <a:path w="1154299" h="770007" extrusionOk="0">
                  <a:moveTo>
                    <a:pt x="1154300" y="666835"/>
                  </a:moveTo>
                  <a:lnTo>
                    <a:pt x="0" y="0"/>
                  </a:lnTo>
                  <a:lnTo>
                    <a:pt x="0" y="103174"/>
                  </a:lnTo>
                  <a:lnTo>
                    <a:pt x="1154300" y="770008"/>
                  </a:lnTo>
                  <a:lnTo>
                    <a:pt x="1154300" y="666835"/>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967;p46">
              <a:extLst>
                <a:ext uri="{FF2B5EF4-FFF2-40B4-BE49-F238E27FC236}">
                  <a16:creationId xmlns:a16="http://schemas.microsoft.com/office/drawing/2014/main" id="{D205CB7A-4675-6675-DB2F-248CE24EE15D}"/>
                </a:ext>
              </a:extLst>
            </p:cNvPr>
            <p:cNvSpPr/>
            <p:nvPr/>
          </p:nvSpPr>
          <p:spPr>
            <a:xfrm>
              <a:off x="4199397" y="2929070"/>
              <a:ext cx="25617" cy="38135"/>
            </a:xfrm>
            <a:custGeom>
              <a:avLst/>
              <a:gdLst/>
              <a:ahLst/>
              <a:cxnLst/>
              <a:rect l="l" t="t" r="r" b="b"/>
              <a:pathLst>
                <a:path w="256174" h="381353" extrusionOk="0">
                  <a:moveTo>
                    <a:pt x="0" y="116710"/>
                  </a:moveTo>
                  <a:cubicBezTo>
                    <a:pt x="0" y="213815"/>
                    <a:pt x="57601" y="325333"/>
                    <a:pt x="128087" y="366299"/>
                  </a:cubicBezTo>
                  <a:cubicBezTo>
                    <a:pt x="198573" y="407265"/>
                    <a:pt x="256174" y="361747"/>
                    <a:pt x="256174" y="264643"/>
                  </a:cubicBezTo>
                  <a:cubicBezTo>
                    <a:pt x="256174" y="167539"/>
                    <a:pt x="198573" y="56020"/>
                    <a:pt x="128087" y="15054"/>
                  </a:cubicBezTo>
                  <a:cubicBezTo>
                    <a:pt x="56843" y="-25912"/>
                    <a:pt x="0" y="19606"/>
                    <a:pt x="0" y="11671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968;p46">
              <a:extLst>
                <a:ext uri="{FF2B5EF4-FFF2-40B4-BE49-F238E27FC236}">
                  <a16:creationId xmlns:a16="http://schemas.microsoft.com/office/drawing/2014/main" id="{4D3366E7-3A23-0228-F540-AC5B863385CF}"/>
                </a:ext>
              </a:extLst>
            </p:cNvPr>
            <p:cNvSpPr/>
            <p:nvPr/>
          </p:nvSpPr>
          <p:spPr>
            <a:xfrm>
              <a:off x="4262572" y="2857189"/>
              <a:ext cx="225554" cy="247996"/>
            </a:xfrm>
            <a:custGeom>
              <a:avLst/>
              <a:gdLst/>
              <a:ahLst/>
              <a:cxnLst/>
              <a:rect l="l" t="t" r="r" b="b"/>
              <a:pathLst>
                <a:path w="2255545" h="2479956" extrusionOk="0">
                  <a:moveTo>
                    <a:pt x="0" y="0"/>
                  </a:moveTo>
                  <a:lnTo>
                    <a:pt x="2254788" y="1303323"/>
                  </a:lnTo>
                  <a:lnTo>
                    <a:pt x="2255546" y="2479956"/>
                  </a:lnTo>
                  <a:lnTo>
                    <a:pt x="199331" y="1291944"/>
                  </a:lnTo>
                  <a:lnTo>
                    <a:pt x="758" y="1357186"/>
                  </a:lnTo>
                  <a:lnTo>
                    <a:pt x="0" y="0"/>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969;p46">
              <a:extLst>
                <a:ext uri="{FF2B5EF4-FFF2-40B4-BE49-F238E27FC236}">
                  <a16:creationId xmlns:a16="http://schemas.microsoft.com/office/drawing/2014/main" id="{D267F8E6-4FA1-4C92-B2A7-7DFD12754E18}"/>
                </a:ext>
              </a:extLst>
            </p:cNvPr>
            <p:cNvSpPr/>
            <p:nvPr/>
          </p:nvSpPr>
          <p:spPr>
            <a:xfrm>
              <a:off x="4422020" y="2975962"/>
              <a:ext cx="85113" cy="81097"/>
            </a:xfrm>
            <a:custGeom>
              <a:avLst/>
              <a:gdLst/>
              <a:ahLst/>
              <a:cxnLst/>
              <a:rect l="l" t="t" r="r" b="b"/>
              <a:pathLst>
                <a:path w="851134" h="810973" extrusionOk="0">
                  <a:moveTo>
                    <a:pt x="0" y="319383"/>
                  </a:moveTo>
                  <a:lnTo>
                    <a:pt x="0" y="0"/>
                  </a:lnTo>
                  <a:lnTo>
                    <a:pt x="851135" y="491591"/>
                  </a:lnTo>
                  <a:lnTo>
                    <a:pt x="851135" y="810974"/>
                  </a:lnTo>
                  <a:lnTo>
                    <a:pt x="0" y="319383"/>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970;p46">
              <a:extLst>
                <a:ext uri="{FF2B5EF4-FFF2-40B4-BE49-F238E27FC236}">
                  <a16:creationId xmlns:a16="http://schemas.microsoft.com/office/drawing/2014/main" id="{98FF3030-95AE-9F67-F684-CD9418B33E94}"/>
                </a:ext>
              </a:extLst>
            </p:cNvPr>
            <p:cNvSpPr/>
            <p:nvPr/>
          </p:nvSpPr>
          <p:spPr>
            <a:xfrm>
              <a:off x="4320381" y="2919224"/>
              <a:ext cx="49416" cy="38842"/>
            </a:xfrm>
            <a:custGeom>
              <a:avLst/>
              <a:gdLst/>
              <a:ahLst/>
              <a:cxnLst/>
              <a:rect l="l" t="t" r="r" b="b"/>
              <a:pathLst>
                <a:path w="494158" h="388417" extrusionOk="0">
                  <a:moveTo>
                    <a:pt x="0" y="0"/>
                  </a:moveTo>
                  <a:lnTo>
                    <a:pt x="494159" y="285245"/>
                  </a:lnTo>
                  <a:lnTo>
                    <a:pt x="494159" y="388418"/>
                  </a:lnTo>
                  <a:lnTo>
                    <a:pt x="0" y="10317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971;p46">
              <a:extLst>
                <a:ext uri="{FF2B5EF4-FFF2-40B4-BE49-F238E27FC236}">
                  <a16:creationId xmlns:a16="http://schemas.microsoft.com/office/drawing/2014/main" id="{CD44BF7D-B70E-04DE-53C5-29C516998B9E}"/>
                </a:ext>
              </a:extLst>
            </p:cNvPr>
            <p:cNvSpPr/>
            <p:nvPr/>
          </p:nvSpPr>
          <p:spPr>
            <a:xfrm>
              <a:off x="4320381" y="2939801"/>
              <a:ext cx="89206" cy="61828"/>
            </a:xfrm>
            <a:custGeom>
              <a:avLst/>
              <a:gdLst/>
              <a:ahLst/>
              <a:cxnLst/>
              <a:rect l="l" t="t" r="r" b="b"/>
              <a:pathLst>
                <a:path w="892062" h="618282" extrusionOk="0">
                  <a:moveTo>
                    <a:pt x="0" y="0"/>
                  </a:moveTo>
                  <a:lnTo>
                    <a:pt x="892062" y="515109"/>
                  </a:lnTo>
                  <a:lnTo>
                    <a:pt x="892062" y="618282"/>
                  </a:lnTo>
                  <a:lnTo>
                    <a:pt x="0" y="10393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 name="Google Shape;972;p46">
              <a:extLst>
                <a:ext uri="{FF2B5EF4-FFF2-40B4-BE49-F238E27FC236}">
                  <a16:creationId xmlns:a16="http://schemas.microsoft.com/office/drawing/2014/main" id="{2171690B-80F4-3F6C-8FEF-5B06B52B8DA8}"/>
                </a:ext>
              </a:extLst>
            </p:cNvPr>
            <p:cNvSpPr/>
            <p:nvPr/>
          </p:nvSpPr>
          <p:spPr>
            <a:xfrm>
              <a:off x="4320381" y="2960454"/>
              <a:ext cx="115430" cy="77001"/>
            </a:xfrm>
            <a:custGeom>
              <a:avLst/>
              <a:gdLst/>
              <a:ahLst/>
              <a:cxnLst/>
              <a:rect l="l" t="t" r="r" b="b"/>
              <a:pathLst>
                <a:path w="1154299" h="770007" extrusionOk="0">
                  <a:moveTo>
                    <a:pt x="0" y="0"/>
                  </a:moveTo>
                  <a:lnTo>
                    <a:pt x="1154300" y="666835"/>
                  </a:lnTo>
                  <a:lnTo>
                    <a:pt x="1154300" y="770008"/>
                  </a:lnTo>
                  <a:lnTo>
                    <a:pt x="0" y="10317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973;p46">
              <a:extLst>
                <a:ext uri="{FF2B5EF4-FFF2-40B4-BE49-F238E27FC236}">
                  <a16:creationId xmlns:a16="http://schemas.microsoft.com/office/drawing/2014/main" id="{AE4C1CE4-1D6B-39F4-0AD0-8025B25F7974}"/>
                </a:ext>
              </a:extLst>
            </p:cNvPr>
            <p:cNvSpPr/>
            <p:nvPr/>
          </p:nvSpPr>
          <p:spPr>
            <a:xfrm>
              <a:off x="4282673" y="2896540"/>
              <a:ext cx="25617" cy="38135"/>
            </a:xfrm>
            <a:custGeom>
              <a:avLst/>
              <a:gdLst/>
              <a:ahLst/>
              <a:cxnLst/>
              <a:rect l="l" t="t" r="r" b="b"/>
              <a:pathLst>
                <a:path w="256174" h="381353" extrusionOk="0">
                  <a:moveTo>
                    <a:pt x="256174" y="264643"/>
                  </a:moveTo>
                  <a:cubicBezTo>
                    <a:pt x="256174" y="361747"/>
                    <a:pt x="198573" y="407265"/>
                    <a:pt x="128087" y="366299"/>
                  </a:cubicBezTo>
                  <a:cubicBezTo>
                    <a:pt x="57601" y="325333"/>
                    <a:pt x="0" y="213815"/>
                    <a:pt x="0" y="116710"/>
                  </a:cubicBezTo>
                  <a:cubicBezTo>
                    <a:pt x="0" y="19606"/>
                    <a:pt x="57601" y="-25912"/>
                    <a:pt x="128087" y="15054"/>
                  </a:cubicBezTo>
                  <a:cubicBezTo>
                    <a:pt x="199331" y="56020"/>
                    <a:pt x="256174" y="167539"/>
                    <a:pt x="256174" y="2646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974;p46">
              <a:extLst>
                <a:ext uri="{FF2B5EF4-FFF2-40B4-BE49-F238E27FC236}">
                  <a16:creationId xmlns:a16="http://schemas.microsoft.com/office/drawing/2014/main" id="{3AC0A250-36DF-A82A-6CCF-7C1B658BC7EF}"/>
                </a:ext>
              </a:extLst>
            </p:cNvPr>
            <p:cNvSpPr/>
            <p:nvPr/>
          </p:nvSpPr>
          <p:spPr>
            <a:xfrm>
              <a:off x="4454363" y="2847355"/>
              <a:ext cx="66848" cy="99153"/>
            </a:xfrm>
            <a:custGeom>
              <a:avLst/>
              <a:gdLst/>
              <a:ahLst/>
              <a:cxnLst/>
              <a:rect l="l" t="t" r="r" b="b"/>
              <a:pathLst>
                <a:path w="668478" h="991527" extrusionOk="0">
                  <a:moveTo>
                    <a:pt x="592687" y="0"/>
                  </a:moveTo>
                  <a:lnTo>
                    <a:pt x="649531" y="125933"/>
                  </a:lnTo>
                  <a:lnTo>
                    <a:pt x="170530" y="237451"/>
                  </a:lnTo>
                  <a:lnTo>
                    <a:pt x="668478" y="931596"/>
                  </a:lnTo>
                  <a:lnTo>
                    <a:pt x="611635" y="991527"/>
                  </a:lnTo>
                  <a:lnTo>
                    <a:pt x="0" y="138070"/>
                  </a:lnTo>
                  <a:lnTo>
                    <a:pt x="592687"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975;p46">
              <a:extLst>
                <a:ext uri="{FF2B5EF4-FFF2-40B4-BE49-F238E27FC236}">
                  <a16:creationId xmlns:a16="http://schemas.microsoft.com/office/drawing/2014/main" id="{F1D0A6BD-0B13-3A47-5364-933B321449BF}"/>
                </a:ext>
              </a:extLst>
            </p:cNvPr>
            <p:cNvSpPr/>
            <p:nvPr/>
          </p:nvSpPr>
          <p:spPr>
            <a:xfrm>
              <a:off x="4503709" y="2834865"/>
              <a:ext cx="25617" cy="38478"/>
            </a:xfrm>
            <a:custGeom>
              <a:avLst/>
              <a:gdLst/>
              <a:ahLst/>
              <a:cxnLst/>
              <a:rect l="l" t="t" r="r" b="b"/>
              <a:pathLst>
                <a:path w="256174" h="384780" extrusionOk="0">
                  <a:moveTo>
                    <a:pt x="256175" y="266357"/>
                  </a:moveTo>
                  <a:cubicBezTo>
                    <a:pt x="256175" y="364220"/>
                    <a:pt x="198573" y="410496"/>
                    <a:pt x="128087" y="370288"/>
                  </a:cubicBezTo>
                  <a:cubicBezTo>
                    <a:pt x="57602" y="329323"/>
                    <a:pt x="0" y="217046"/>
                    <a:pt x="0" y="118424"/>
                  </a:cubicBezTo>
                  <a:cubicBezTo>
                    <a:pt x="0" y="20561"/>
                    <a:pt x="57602" y="-25715"/>
                    <a:pt x="128087" y="14492"/>
                  </a:cubicBezTo>
                  <a:cubicBezTo>
                    <a:pt x="198573" y="55458"/>
                    <a:pt x="256175" y="168494"/>
                    <a:pt x="256175" y="26635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976;p46">
              <a:extLst>
                <a:ext uri="{FF2B5EF4-FFF2-40B4-BE49-F238E27FC236}">
                  <a16:creationId xmlns:a16="http://schemas.microsoft.com/office/drawing/2014/main" id="{5CEAB1E1-8D7A-37FD-4B42-15A26F57B196}"/>
                </a:ext>
              </a:extLst>
            </p:cNvPr>
            <p:cNvSpPr/>
            <p:nvPr/>
          </p:nvSpPr>
          <p:spPr>
            <a:xfrm>
              <a:off x="4503709" y="2921561"/>
              <a:ext cx="25617" cy="38478"/>
            </a:xfrm>
            <a:custGeom>
              <a:avLst/>
              <a:gdLst/>
              <a:ahLst/>
              <a:cxnLst/>
              <a:rect l="l" t="t" r="r" b="b"/>
              <a:pathLst>
                <a:path w="256174" h="384780" extrusionOk="0">
                  <a:moveTo>
                    <a:pt x="256175" y="266357"/>
                  </a:moveTo>
                  <a:cubicBezTo>
                    <a:pt x="256175" y="364220"/>
                    <a:pt x="198573" y="410496"/>
                    <a:pt x="128087" y="370289"/>
                  </a:cubicBezTo>
                  <a:cubicBezTo>
                    <a:pt x="57602" y="329323"/>
                    <a:pt x="0" y="217046"/>
                    <a:pt x="0" y="118424"/>
                  </a:cubicBezTo>
                  <a:cubicBezTo>
                    <a:pt x="0" y="20561"/>
                    <a:pt x="57602" y="-25715"/>
                    <a:pt x="128087" y="14492"/>
                  </a:cubicBezTo>
                  <a:cubicBezTo>
                    <a:pt x="198573" y="56217"/>
                    <a:pt x="256175" y="168494"/>
                    <a:pt x="256175" y="26635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977;p46">
              <a:extLst>
                <a:ext uri="{FF2B5EF4-FFF2-40B4-BE49-F238E27FC236}">
                  <a16:creationId xmlns:a16="http://schemas.microsoft.com/office/drawing/2014/main" id="{754EC804-21D7-61A4-B9B7-7B36C7EA7CF0}"/>
                </a:ext>
              </a:extLst>
            </p:cNvPr>
            <p:cNvSpPr/>
            <p:nvPr/>
          </p:nvSpPr>
          <p:spPr>
            <a:xfrm>
              <a:off x="4449224" y="2845607"/>
              <a:ext cx="25617" cy="38478"/>
            </a:xfrm>
            <a:custGeom>
              <a:avLst/>
              <a:gdLst/>
              <a:ahLst/>
              <a:cxnLst/>
              <a:rect l="l" t="t" r="r" b="b"/>
              <a:pathLst>
                <a:path w="256174" h="384780" extrusionOk="0">
                  <a:moveTo>
                    <a:pt x="256174" y="266356"/>
                  </a:moveTo>
                  <a:cubicBezTo>
                    <a:pt x="256174" y="364220"/>
                    <a:pt x="198573" y="410496"/>
                    <a:pt x="128087" y="370289"/>
                  </a:cubicBezTo>
                  <a:cubicBezTo>
                    <a:pt x="57601" y="329323"/>
                    <a:pt x="0" y="217046"/>
                    <a:pt x="0" y="118424"/>
                  </a:cubicBezTo>
                  <a:cubicBezTo>
                    <a:pt x="0" y="20561"/>
                    <a:pt x="57601" y="-25715"/>
                    <a:pt x="128087" y="14492"/>
                  </a:cubicBezTo>
                  <a:cubicBezTo>
                    <a:pt x="198573" y="55458"/>
                    <a:pt x="256174" y="168494"/>
                    <a:pt x="256174" y="26635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978;p46">
              <a:extLst>
                <a:ext uri="{FF2B5EF4-FFF2-40B4-BE49-F238E27FC236}">
                  <a16:creationId xmlns:a16="http://schemas.microsoft.com/office/drawing/2014/main" id="{24156952-EE6B-AC10-3F9C-18C6C534BFE0}"/>
                </a:ext>
              </a:extLst>
            </p:cNvPr>
            <p:cNvSpPr/>
            <p:nvPr/>
          </p:nvSpPr>
          <p:spPr>
            <a:xfrm>
              <a:off x="4118464" y="2613062"/>
              <a:ext cx="127026" cy="308913"/>
            </a:xfrm>
            <a:custGeom>
              <a:avLst/>
              <a:gdLst/>
              <a:ahLst/>
              <a:cxnLst/>
              <a:rect l="l" t="t" r="r" b="b"/>
              <a:pathLst>
                <a:path w="1270260" h="3089134" extrusionOk="0">
                  <a:moveTo>
                    <a:pt x="0" y="0"/>
                  </a:moveTo>
                  <a:lnTo>
                    <a:pt x="1270260" y="733593"/>
                  </a:lnTo>
                  <a:lnTo>
                    <a:pt x="1270260" y="3089134"/>
                  </a:lnTo>
                  <a:lnTo>
                    <a:pt x="0" y="2355541"/>
                  </a:lnTo>
                  <a:lnTo>
                    <a:pt x="0" y="0"/>
                  </a:lnTo>
                  <a:close/>
                </a:path>
              </a:pathLst>
            </a:custGeom>
            <a:gradFill>
              <a:gsLst>
                <a:gs pos="0">
                  <a:srgbClr val="FFFFFF">
                    <a:alpha val="29803"/>
                    <a:alpha val="29800"/>
                  </a:srgbClr>
                </a:gs>
                <a:gs pos="100000">
                  <a:srgbClr val="FFFFFF">
                    <a:alpha val="0"/>
                  </a:srgbClr>
                </a:gs>
              </a:gsLst>
              <a:lin ang="5400012"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979;p46">
              <a:extLst>
                <a:ext uri="{FF2B5EF4-FFF2-40B4-BE49-F238E27FC236}">
                  <a16:creationId xmlns:a16="http://schemas.microsoft.com/office/drawing/2014/main" id="{F49C4109-C17F-B388-F66F-4E84196213CB}"/>
                </a:ext>
              </a:extLst>
            </p:cNvPr>
            <p:cNvSpPr/>
            <p:nvPr/>
          </p:nvSpPr>
          <p:spPr>
            <a:xfrm>
              <a:off x="4130932" y="2752488"/>
              <a:ext cx="102015" cy="69263"/>
            </a:xfrm>
            <a:custGeom>
              <a:avLst/>
              <a:gdLst/>
              <a:ahLst/>
              <a:cxnLst/>
              <a:rect l="l" t="t" r="r" b="b"/>
              <a:pathLst>
                <a:path w="1020149" h="692627" extrusionOk="0">
                  <a:moveTo>
                    <a:pt x="0" y="0"/>
                  </a:moveTo>
                  <a:lnTo>
                    <a:pt x="1020149" y="589454"/>
                  </a:lnTo>
                  <a:lnTo>
                    <a:pt x="1020149" y="692628"/>
                  </a:lnTo>
                  <a:lnTo>
                    <a:pt x="0" y="10317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980;p46">
              <a:extLst>
                <a:ext uri="{FF2B5EF4-FFF2-40B4-BE49-F238E27FC236}">
                  <a16:creationId xmlns:a16="http://schemas.microsoft.com/office/drawing/2014/main" id="{1FC0183A-EBD3-38BE-30BC-DE23E3AE1D4F}"/>
                </a:ext>
              </a:extLst>
            </p:cNvPr>
            <p:cNvSpPr/>
            <p:nvPr/>
          </p:nvSpPr>
          <p:spPr>
            <a:xfrm>
              <a:off x="4138036" y="2776696"/>
              <a:ext cx="87690" cy="60994"/>
            </a:xfrm>
            <a:custGeom>
              <a:avLst/>
              <a:gdLst/>
              <a:ahLst/>
              <a:cxnLst/>
              <a:rect l="l" t="t" r="r" b="b"/>
              <a:pathLst>
                <a:path w="876904" h="609937" extrusionOk="0">
                  <a:moveTo>
                    <a:pt x="0" y="0"/>
                  </a:moveTo>
                  <a:lnTo>
                    <a:pt x="876904" y="506764"/>
                  </a:lnTo>
                  <a:lnTo>
                    <a:pt x="876904" y="609937"/>
                  </a:lnTo>
                  <a:lnTo>
                    <a:pt x="0" y="10317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981;p46">
              <a:extLst>
                <a:ext uri="{FF2B5EF4-FFF2-40B4-BE49-F238E27FC236}">
                  <a16:creationId xmlns:a16="http://schemas.microsoft.com/office/drawing/2014/main" id="{CD7EE031-D00E-B8F9-B890-9773D0BD4655}"/>
                </a:ext>
              </a:extLst>
            </p:cNvPr>
            <p:cNvSpPr/>
            <p:nvPr/>
          </p:nvSpPr>
          <p:spPr>
            <a:xfrm>
              <a:off x="4086876" y="2767770"/>
              <a:ext cx="88372" cy="77380"/>
            </a:xfrm>
            <a:custGeom>
              <a:avLst/>
              <a:gdLst/>
              <a:ahLst/>
              <a:cxnLst/>
              <a:rect l="l" t="t" r="r" b="b"/>
              <a:pathLst>
                <a:path w="883725" h="773800" extrusionOk="0">
                  <a:moveTo>
                    <a:pt x="883725" y="510557"/>
                  </a:moveTo>
                  <a:lnTo>
                    <a:pt x="0" y="0"/>
                  </a:lnTo>
                  <a:lnTo>
                    <a:pt x="0" y="263244"/>
                  </a:lnTo>
                  <a:lnTo>
                    <a:pt x="883725" y="773801"/>
                  </a:lnTo>
                  <a:lnTo>
                    <a:pt x="883725" y="51055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982;p46">
              <a:extLst>
                <a:ext uri="{FF2B5EF4-FFF2-40B4-BE49-F238E27FC236}">
                  <a16:creationId xmlns:a16="http://schemas.microsoft.com/office/drawing/2014/main" id="{6963BE4B-2C54-43B2-EC82-8FEE24DB8967}"/>
                </a:ext>
              </a:extLst>
            </p:cNvPr>
            <p:cNvSpPr/>
            <p:nvPr/>
          </p:nvSpPr>
          <p:spPr>
            <a:xfrm>
              <a:off x="4166903" y="2674536"/>
              <a:ext cx="29407" cy="44746"/>
            </a:xfrm>
            <a:custGeom>
              <a:avLst/>
              <a:gdLst/>
              <a:ahLst/>
              <a:cxnLst/>
              <a:rect l="l" t="t" r="r" b="b"/>
              <a:pathLst>
                <a:path w="294069" h="447460" extrusionOk="0">
                  <a:moveTo>
                    <a:pt x="294070" y="309835"/>
                  </a:moveTo>
                  <a:cubicBezTo>
                    <a:pt x="294070" y="423629"/>
                    <a:pt x="228132" y="477491"/>
                    <a:pt x="147035" y="430457"/>
                  </a:cubicBezTo>
                  <a:cubicBezTo>
                    <a:pt x="65938" y="382663"/>
                    <a:pt x="0" y="252179"/>
                    <a:pt x="0" y="137626"/>
                  </a:cubicBezTo>
                  <a:cubicBezTo>
                    <a:pt x="0" y="23832"/>
                    <a:pt x="65938" y="-30031"/>
                    <a:pt x="147035" y="17004"/>
                  </a:cubicBezTo>
                  <a:cubicBezTo>
                    <a:pt x="228132" y="64798"/>
                    <a:pt x="294070" y="196040"/>
                    <a:pt x="294070" y="30983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983;p46">
              <a:extLst>
                <a:ext uri="{FF2B5EF4-FFF2-40B4-BE49-F238E27FC236}">
                  <a16:creationId xmlns:a16="http://schemas.microsoft.com/office/drawing/2014/main" id="{77FE3324-193C-5452-624F-722820282811}"/>
                </a:ext>
              </a:extLst>
            </p:cNvPr>
            <p:cNvSpPr/>
            <p:nvPr/>
          </p:nvSpPr>
          <p:spPr>
            <a:xfrm>
              <a:off x="4155690" y="2723559"/>
              <a:ext cx="51747" cy="52948"/>
            </a:xfrm>
            <a:custGeom>
              <a:avLst/>
              <a:gdLst/>
              <a:ahLst/>
              <a:cxnLst/>
              <a:rect l="l" t="t" r="r" b="b"/>
              <a:pathLst>
                <a:path w="517473" h="529476" extrusionOk="0">
                  <a:moveTo>
                    <a:pt x="258737" y="30651"/>
                  </a:moveTo>
                  <a:cubicBezTo>
                    <a:pt x="127618" y="-45971"/>
                    <a:pt x="19237" y="26099"/>
                    <a:pt x="289" y="190721"/>
                  </a:cubicBezTo>
                  <a:cubicBezTo>
                    <a:pt x="-2743" y="219549"/>
                    <a:pt x="18479" y="257480"/>
                    <a:pt x="45006" y="272653"/>
                  </a:cubicBezTo>
                  <a:lnTo>
                    <a:pt x="472468" y="523000"/>
                  </a:lnTo>
                  <a:cubicBezTo>
                    <a:pt x="498995" y="538173"/>
                    <a:pt x="520217" y="526035"/>
                    <a:pt x="517185" y="493414"/>
                  </a:cubicBezTo>
                  <a:cubicBezTo>
                    <a:pt x="498995" y="305274"/>
                    <a:pt x="389856" y="107272"/>
                    <a:pt x="258737" y="3065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984;p46">
              <a:extLst>
                <a:ext uri="{FF2B5EF4-FFF2-40B4-BE49-F238E27FC236}">
                  <a16:creationId xmlns:a16="http://schemas.microsoft.com/office/drawing/2014/main" id="{8C262F45-DEE8-74BA-0A6B-61BB7697AE23}"/>
                </a:ext>
              </a:extLst>
            </p:cNvPr>
            <p:cNvSpPr/>
            <p:nvPr/>
          </p:nvSpPr>
          <p:spPr>
            <a:xfrm>
              <a:off x="4281087" y="3028157"/>
              <a:ext cx="46988" cy="62439"/>
            </a:xfrm>
            <a:custGeom>
              <a:avLst/>
              <a:gdLst/>
              <a:ahLst/>
              <a:cxnLst/>
              <a:rect l="l" t="t" r="r" b="b"/>
              <a:pathLst>
                <a:path w="469875" h="624394" extrusionOk="0">
                  <a:moveTo>
                    <a:pt x="234938" y="624395"/>
                  </a:moveTo>
                  <a:cubicBezTo>
                    <a:pt x="-223599" y="34182"/>
                    <a:pt x="108366" y="-179751"/>
                    <a:pt x="234938" y="166183"/>
                  </a:cubicBezTo>
                  <a:cubicBezTo>
                    <a:pt x="361509" y="-32577"/>
                    <a:pt x="693474" y="563704"/>
                    <a:pt x="234938" y="624395"/>
                  </a:cubicBezTo>
                  <a:close/>
                </a:path>
              </a:pathLst>
            </a:custGeom>
            <a:gradFill>
              <a:gsLst>
                <a:gs pos="0">
                  <a:srgbClr val="FFFFFF">
                    <a:alpha val="29803"/>
                    <a:alpha val="29800"/>
                  </a:srgbClr>
                </a:gs>
                <a:gs pos="100000">
                  <a:srgbClr val="FFFFFF">
                    <a:alpha val="0"/>
                  </a:srgbClr>
                </a:gs>
              </a:gsLst>
              <a:lin ang="5400012"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7"/>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224" name="Google Shape;224;p17"/>
          <p:cNvSpPr txBox="1">
            <a:spLocks noGrp="1"/>
          </p:cNvSpPr>
          <p:nvPr>
            <p:ph type="ctrTitle" idx="4294967295"/>
          </p:nvPr>
        </p:nvSpPr>
        <p:spPr>
          <a:xfrm>
            <a:off x="789514" y="1788048"/>
            <a:ext cx="3604867" cy="1515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sz="3600" dirty="0"/>
              <a:t>LASER SECURITY SYSTEM WITH REMOTE ACCESS</a:t>
            </a:r>
            <a:endParaRPr sz="3600" dirty="0"/>
          </a:p>
        </p:txBody>
      </p:sp>
      <p:pic>
        <p:nvPicPr>
          <p:cNvPr id="2" name="Picture 1">
            <a:extLst>
              <a:ext uri="{FF2B5EF4-FFF2-40B4-BE49-F238E27FC236}">
                <a16:creationId xmlns:a16="http://schemas.microsoft.com/office/drawing/2014/main" id="{55E54A12-C952-2FD2-8410-82F3C31924A7}"/>
              </a:ext>
            </a:extLst>
          </p:cNvPr>
          <p:cNvPicPr>
            <a:picLocks noChangeAspect="1"/>
          </p:cNvPicPr>
          <p:nvPr/>
        </p:nvPicPr>
        <p:blipFill>
          <a:blip r:embed="rId3"/>
          <a:stretch>
            <a:fillRect/>
          </a:stretch>
        </p:blipFill>
        <p:spPr>
          <a:xfrm>
            <a:off x="4494753" y="135628"/>
            <a:ext cx="4328945" cy="2410220"/>
          </a:xfrm>
          <a:prstGeom prst="rect">
            <a:avLst/>
          </a:prstGeom>
          <a:ln>
            <a:noFill/>
          </a:ln>
          <a:effectLst>
            <a:outerShdw blurRad="190500" algn="tl" rotWithShape="0">
              <a:srgbClr val="000000">
                <a:alpha val="70000"/>
              </a:srgbClr>
            </a:outerShdw>
          </a:effectLst>
        </p:spPr>
      </p:pic>
      <p:pic>
        <p:nvPicPr>
          <p:cNvPr id="4" name="Picture 3">
            <a:extLst>
              <a:ext uri="{FF2B5EF4-FFF2-40B4-BE49-F238E27FC236}">
                <a16:creationId xmlns:a16="http://schemas.microsoft.com/office/drawing/2014/main" id="{8C3FC23A-98D1-530B-A2CF-E751BE0014D8}"/>
              </a:ext>
            </a:extLst>
          </p:cNvPr>
          <p:cNvPicPr>
            <a:picLocks noChangeAspect="1"/>
          </p:cNvPicPr>
          <p:nvPr/>
        </p:nvPicPr>
        <p:blipFill rotWithShape="1">
          <a:blip r:embed="rId4"/>
          <a:srcRect l="9877" t="7585" r="8357"/>
          <a:stretch/>
        </p:blipFill>
        <p:spPr>
          <a:xfrm>
            <a:off x="4494753" y="2735890"/>
            <a:ext cx="4328945" cy="2201722"/>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855300" y="152536"/>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PRINCIPLE</a:t>
            </a:r>
            <a:endParaRPr lang="en-IN" dirty="0"/>
          </a:p>
        </p:txBody>
      </p:sp>
      <p:sp>
        <p:nvSpPr>
          <p:cNvPr id="275" name="Google Shape;275;p20"/>
          <p:cNvSpPr txBox="1">
            <a:spLocks noGrp="1"/>
          </p:cNvSpPr>
          <p:nvPr>
            <p:ph type="body" idx="1"/>
          </p:nvPr>
        </p:nvSpPr>
        <p:spPr>
          <a:xfrm>
            <a:off x="420388" y="626819"/>
            <a:ext cx="5085238" cy="3033900"/>
          </a:xfrm>
          <a:prstGeom prst="rect">
            <a:avLst/>
          </a:prstGeom>
        </p:spPr>
        <p:txBody>
          <a:bodyPr spcFirstLastPara="1" wrap="square" lIns="0" tIns="0" rIns="0" bIns="0" anchor="t" anchorCtr="0">
            <a:noAutofit/>
          </a:bodyPr>
          <a:lstStyle/>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There are three essential components to a laser security system:</a:t>
            </a:r>
          </a:p>
          <a:p>
            <a:pPr>
              <a:lnSpc>
                <a:spcPct val="107000"/>
              </a:lnSpc>
              <a:spcAft>
                <a:spcPts val="800"/>
              </a:spcAft>
            </a:pPr>
            <a:r>
              <a:rPr lang="en-IN" sz="1400" b="1" dirty="0">
                <a:solidFill>
                  <a:schemeClr val="accent1">
                    <a:lumMod val="40000"/>
                    <a:lumOff val="60000"/>
                  </a:schemeClr>
                </a:solidFill>
                <a:latin typeface="Barlow Light" panose="00000400000000000000" pitchFamily="2" charset="0"/>
                <a:ea typeface="Calibri" panose="020F0502020204030204" pitchFamily="34" charset="0"/>
                <a:cs typeface="Tunga" panose="020B0502040204020203" pitchFamily="34" charset="0"/>
              </a:rPr>
              <a:t>1.LASER: </a:t>
            </a:r>
            <a:r>
              <a:rPr lang="en-IN" sz="1400" dirty="0">
                <a:effectLst/>
                <a:latin typeface="Barlow Light" panose="00000400000000000000" pitchFamily="2" charset="0"/>
                <a:ea typeface="Calibri" panose="020F0502020204030204" pitchFamily="34" charset="0"/>
                <a:cs typeface="Tunga" panose="020B0502040204020203" pitchFamily="34" charset="0"/>
              </a:rPr>
              <a:t>The laser is a concentrated light source that puts out a straight line, 'pencil beam’ of light of a single colour.</a:t>
            </a:r>
          </a:p>
          <a:p>
            <a:pPr>
              <a:lnSpc>
                <a:spcPct val="107000"/>
              </a:lnSpc>
              <a:spcAft>
                <a:spcPts val="800"/>
              </a:spcAft>
            </a:pPr>
            <a:r>
              <a:rPr lang="en-IN" sz="1400" b="1" dirty="0">
                <a:solidFill>
                  <a:schemeClr val="accent1">
                    <a:lumMod val="40000"/>
                    <a:lumOff val="60000"/>
                  </a:schemeClr>
                </a:solidFill>
                <a:latin typeface="Barlow Light" panose="00000400000000000000" pitchFamily="2" charset="0"/>
                <a:ea typeface="Calibri" panose="020F0502020204030204" pitchFamily="34" charset="0"/>
                <a:cs typeface="Tunga" panose="020B0502040204020203" pitchFamily="34" charset="0"/>
              </a:rPr>
              <a:t>2.THE DETECTOR</a:t>
            </a:r>
            <a:r>
              <a:rPr lang="en-IN" sz="1400" dirty="0">
                <a:latin typeface="Barlow Light" panose="00000400000000000000" pitchFamily="2" charset="0"/>
                <a:ea typeface="Calibri" panose="020F0502020204030204" pitchFamily="34" charset="0"/>
                <a:cs typeface="Tunga" panose="020B0502040204020203" pitchFamily="34" charset="0"/>
              </a:rPr>
              <a:t>: </a:t>
            </a:r>
            <a:r>
              <a:rPr lang="en-IN" sz="1400" dirty="0">
                <a:effectLst/>
                <a:latin typeface="Barlow Light" panose="00000400000000000000" pitchFamily="2" charset="0"/>
                <a:ea typeface="Calibri" panose="020F0502020204030204" pitchFamily="34" charset="0"/>
                <a:cs typeface="Tunga" panose="020B0502040204020203" pitchFamily="34" charset="0"/>
              </a:rPr>
              <a:t>The detector is sensitive to light and puts out a voltage when the laser light hits it. The detector is connected to the sensing circuit. When the laser beam is interrupted and cannot reach the detector, LDR sensor transmits a signal and switches the buzzer on and gives out an alarm.</a:t>
            </a:r>
          </a:p>
          <a:p>
            <a:r>
              <a:rPr lang="en-IN" sz="1400" b="1" dirty="0">
                <a:solidFill>
                  <a:schemeClr val="accent1">
                    <a:lumMod val="40000"/>
                    <a:lumOff val="60000"/>
                  </a:schemeClr>
                </a:solidFill>
                <a:latin typeface="Barlow Light" panose="00000400000000000000" pitchFamily="2" charset="0"/>
                <a:ea typeface="Calibri" panose="020F0502020204030204" pitchFamily="34" charset="0"/>
              </a:rPr>
              <a:t>3.REMOTE ACCESS: </a:t>
            </a:r>
            <a:r>
              <a:rPr lang="en-IN" sz="1400" dirty="0">
                <a:effectLst/>
                <a:latin typeface="Barlow Light" panose="00000400000000000000" pitchFamily="2" charset="0"/>
                <a:ea typeface="Calibri" panose="020F0502020204030204" pitchFamily="34" charset="0"/>
              </a:rPr>
              <a:t>Second major part of our project includes an IR receiver and transmitter circuit. The transmitter emits IR radiation which will be sensed by IR receiver. The signal sent out by transmitter is unique (coded in binary using combination of high and low outputs) . Thus, any random transmitter cannot set out same signal and toggle security system circuit.</a:t>
            </a:r>
            <a:endParaRPr lang="en-IN" sz="1400" dirty="0">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grpSp>
        <p:nvGrpSpPr>
          <p:cNvPr id="2" name="Grupo 1">
            <a:extLst>
              <a:ext uri="{FF2B5EF4-FFF2-40B4-BE49-F238E27FC236}">
                <a16:creationId xmlns:a16="http://schemas.microsoft.com/office/drawing/2014/main" id="{D6C00692-55BF-4150-4C47-09585AA96DD5}"/>
              </a:ext>
            </a:extLst>
          </p:cNvPr>
          <p:cNvGrpSpPr/>
          <p:nvPr/>
        </p:nvGrpSpPr>
        <p:grpSpPr>
          <a:xfrm>
            <a:off x="6151522" y="1170805"/>
            <a:ext cx="2287083" cy="3033900"/>
            <a:chOff x="996049" y="1552369"/>
            <a:chExt cx="485510" cy="684774"/>
          </a:xfrm>
        </p:grpSpPr>
        <p:sp>
          <p:nvSpPr>
            <p:cNvPr id="3" name="Google Shape;902;p46">
              <a:extLst>
                <a:ext uri="{FF2B5EF4-FFF2-40B4-BE49-F238E27FC236}">
                  <a16:creationId xmlns:a16="http://schemas.microsoft.com/office/drawing/2014/main" id="{976881EF-E633-FB0A-D8AC-42E2AF6473BE}"/>
                </a:ext>
              </a:extLst>
            </p:cNvPr>
            <p:cNvSpPr/>
            <p:nvPr/>
          </p:nvSpPr>
          <p:spPr>
            <a:xfrm>
              <a:off x="1264384" y="1758365"/>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903;p46">
              <a:extLst>
                <a:ext uri="{FF2B5EF4-FFF2-40B4-BE49-F238E27FC236}">
                  <a16:creationId xmlns:a16="http://schemas.microsoft.com/office/drawing/2014/main" id="{52D4EBA0-26A6-9F00-9CF0-7738B4C2DED8}"/>
                </a:ext>
              </a:extLst>
            </p:cNvPr>
            <p:cNvSpPr/>
            <p:nvPr/>
          </p:nvSpPr>
          <p:spPr>
            <a:xfrm>
              <a:off x="1310707" y="1552369"/>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6" y="1601370"/>
                    <a:pt x="0" y="1053660"/>
                    <a:pt x="0" y="576322"/>
                  </a:cubicBezTo>
                  <a:cubicBezTo>
                    <a:pt x="0" y="98983"/>
                    <a:pt x="276446" y="-126740"/>
                    <a:pt x="617353" y="72428"/>
                  </a:cubicBezTo>
                  <a:cubicBezTo>
                    <a:pt x="958259" y="270931"/>
                    <a:pt x="1234041" y="819306"/>
                    <a:pt x="1234041" y="1295980"/>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904;p46">
              <a:extLst>
                <a:ext uri="{FF2B5EF4-FFF2-40B4-BE49-F238E27FC236}">
                  <a16:creationId xmlns:a16="http://schemas.microsoft.com/office/drawing/2014/main" id="{002C9364-3E13-8E96-0736-31BDAF083C16}"/>
                </a:ext>
              </a:extLst>
            </p:cNvPr>
            <p:cNvSpPr/>
            <p:nvPr/>
          </p:nvSpPr>
          <p:spPr>
            <a:xfrm>
              <a:off x="1237881" y="1778226"/>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905;p46">
              <a:extLst>
                <a:ext uri="{FF2B5EF4-FFF2-40B4-BE49-F238E27FC236}">
                  <a16:creationId xmlns:a16="http://schemas.microsoft.com/office/drawing/2014/main" id="{5AA12BCD-92A7-E7C0-13E8-98D96A28DB17}"/>
                </a:ext>
              </a:extLst>
            </p:cNvPr>
            <p:cNvSpPr/>
            <p:nvPr/>
          </p:nvSpPr>
          <p:spPr>
            <a:xfrm>
              <a:off x="1284204" y="1572230"/>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7" y="1601370"/>
                    <a:pt x="0" y="1053660"/>
                    <a:pt x="0" y="576322"/>
                  </a:cubicBezTo>
                  <a:cubicBezTo>
                    <a:pt x="0" y="98983"/>
                    <a:pt x="276447" y="-126740"/>
                    <a:pt x="617353" y="72428"/>
                  </a:cubicBezTo>
                  <a:cubicBezTo>
                    <a:pt x="958259" y="270931"/>
                    <a:pt x="1234041" y="819306"/>
                    <a:pt x="1234041" y="1295980"/>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906;p46">
              <a:extLst>
                <a:ext uri="{FF2B5EF4-FFF2-40B4-BE49-F238E27FC236}">
                  <a16:creationId xmlns:a16="http://schemas.microsoft.com/office/drawing/2014/main" id="{0264A625-8654-3119-D724-030E57EEE04D}"/>
                </a:ext>
              </a:extLst>
            </p:cNvPr>
            <p:cNvSpPr/>
            <p:nvPr/>
          </p:nvSpPr>
          <p:spPr>
            <a:xfrm>
              <a:off x="996049" y="1744169"/>
              <a:ext cx="123803" cy="135766"/>
            </a:xfrm>
            <a:custGeom>
              <a:avLst/>
              <a:gdLst/>
              <a:ahLst/>
              <a:cxnLst/>
              <a:rect l="l" t="t" r="r" b="b"/>
              <a:pathLst>
                <a:path w="1238028" h="1357658" extrusionOk="0">
                  <a:moveTo>
                    <a:pt x="1237364" y="713683"/>
                  </a:moveTo>
                  <a:lnTo>
                    <a:pt x="0" y="0"/>
                  </a:lnTo>
                  <a:lnTo>
                    <a:pt x="0" y="643975"/>
                  </a:lnTo>
                  <a:lnTo>
                    <a:pt x="1238028" y="1357658"/>
                  </a:lnTo>
                  <a:lnTo>
                    <a:pt x="1237364" y="713683"/>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907;p46">
              <a:extLst>
                <a:ext uri="{FF2B5EF4-FFF2-40B4-BE49-F238E27FC236}">
                  <a16:creationId xmlns:a16="http://schemas.microsoft.com/office/drawing/2014/main" id="{2842766D-4DB6-8CE7-4784-95A2BA416A59}"/>
                </a:ext>
              </a:extLst>
            </p:cNvPr>
            <p:cNvSpPr/>
            <p:nvPr/>
          </p:nvSpPr>
          <p:spPr>
            <a:xfrm>
              <a:off x="1007048" y="1765748"/>
              <a:ext cx="14088" cy="20853"/>
            </a:xfrm>
            <a:custGeom>
              <a:avLst/>
              <a:gdLst/>
              <a:ahLst/>
              <a:cxnLst/>
              <a:rect l="l" t="t" r="r" b="b"/>
              <a:pathLst>
                <a:path w="140881" h="208525" extrusionOk="0">
                  <a:moveTo>
                    <a:pt x="140881" y="144760"/>
                  </a:moveTo>
                  <a:cubicBezTo>
                    <a:pt x="140881" y="197872"/>
                    <a:pt x="109648" y="222435"/>
                    <a:pt x="70441" y="200527"/>
                  </a:cubicBezTo>
                  <a:cubicBezTo>
                    <a:pt x="31898" y="177955"/>
                    <a:pt x="0" y="116877"/>
                    <a:pt x="0" y="63765"/>
                  </a:cubicBezTo>
                  <a:cubicBezTo>
                    <a:pt x="0" y="10654"/>
                    <a:pt x="31233" y="-13910"/>
                    <a:pt x="70441" y="7999"/>
                  </a:cubicBezTo>
                  <a:cubicBezTo>
                    <a:pt x="109648" y="30571"/>
                    <a:pt x="140881" y="91649"/>
                    <a:pt x="140881" y="14476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908;p46">
              <a:extLst>
                <a:ext uri="{FF2B5EF4-FFF2-40B4-BE49-F238E27FC236}">
                  <a16:creationId xmlns:a16="http://schemas.microsoft.com/office/drawing/2014/main" id="{A4450CC6-656A-49B9-20BE-38470F754D5B}"/>
                </a:ext>
              </a:extLst>
            </p:cNvPr>
            <p:cNvSpPr/>
            <p:nvPr/>
          </p:nvSpPr>
          <p:spPr>
            <a:xfrm>
              <a:off x="1027455" y="1778198"/>
              <a:ext cx="40470" cy="32331"/>
            </a:xfrm>
            <a:custGeom>
              <a:avLst/>
              <a:gdLst/>
              <a:ahLst/>
              <a:cxnLst/>
              <a:rect l="l" t="t" r="r" b="b"/>
              <a:pathLst>
                <a:path w="404701" h="323315" extrusionOk="0">
                  <a:moveTo>
                    <a:pt x="0" y="0"/>
                  </a:moveTo>
                  <a:lnTo>
                    <a:pt x="404702" y="233026"/>
                  </a:lnTo>
                  <a:lnTo>
                    <a:pt x="404702" y="323315"/>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909;p46">
              <a:extLst>
                <a:ext uri="{FF2B5EF4-FFF2-40B4-BE49-F238E27FC236}">
                  <a16:creationId xmlns:a16="http://schemas.microsoft.com/office/drawing/2014/main" id="{90508E48-24FA-2CD2-E7AB-3FF76EC90206}"/>
                </a:ext>
              </a:extLst>
            </p:cNvPr>
            <p:cNvSpPr/>
            <p:nvPr/>
          </p:nvSpPr>
          <p:spPr>
            <a:xfrm>
              <a:off x="1027654" y="1796338"/>
              <a:ext cx="79279" cy="54771"/>
            </a:xfrm>
            <a:custGeom>
              <a:avLst/>
              <a:gdLst/>
              <a:ahLst/>
              <a:cxnLst/>
              <a:rect l="l" t="t" r="r" b="b"/>
              <a:pathLst>
                <a:path w="792790" h="547710" extrusionOk="0">
                  <a:moveTo>
                    <a:pt x="0" y="0"/>
                  </a:moveTo>
                  <a:lnTo>
                    <a:pt x="792790" y="457421"/>
                  </a:lnTo>
                  <a:lnTo>
                    <a:pt x="792790" y="547711"/>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910;p46">
              <a:extLst>
                <a:ext uri="{FF2B5EF4-FFF2-40B4-BE49-F238E27FC236}">
                  <a16:creationId xmlns:a16="http://schemas.microsoft.com/office/drawing/2014/main" id="{148CDB1F-A016-ECAF-B4D4-D839BF154707}"/>
                </a:ext>
              </a:extLst>
            </p:cNvPr>
            <p:cNvSpPr/>
            <p:nvPr/>
          </p:nvSpPr>
          <p:spPr>
            <a:xfrm>
              <a:off x="1314218" y="1880086"/>
              <a:ext cx="124334" cy="339182"/>
            </a:xfrm>
            <a:custGeom>
              <a:avLst/>
              <a:gdLst/>
              <a:ahLst/>
              <a:cxnLst/>
              <a:rect l="l" t="t" r="r" b="b"/>
              <a:pathLst>
                <a:path w="1243344" h="3391822" extrusionOk="0">
                  <a:moveTo>
                    <a:pt x="0" y="0"/>
                  </a:moveTo>
                  <a:lnTo>
                    <a:pt x="1243345" y="717003"/>
                  </a:lnTo>
                  <a:lnTo>
                    <a:pt x="1243345" y="3391822"/>
                  </a:lnTo>
                  <a:lnTo>
                    <a:pt x="0" y="2675483"/>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911;p46">
              <a:extLst>
                <a:ext uri="{FF2B5EF4-FFF2-40B4-BE49-F238E27FC236}">
                  <a16:creationId xmlns:a16="http://schemas.microsoft.com/office/drawing/2014/main" id="{0765A068-3DC9-A973-65D7-592BEEAD5999}"/>
                </a:ext>
              </a:extLst>
            </p:cNvPr>
            <p:cNvSpPr/>
            <p:nvPr/>
          </p:nvSpPr>
          <p:spPr>
            <a:xfrm>
              <a:off x="1293480" y="1897961"/>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912;p46">
              <a:extLst>
                <a:ext uri="{FF2B5EF4-FFF2-40B4-BE49-F238E27FC236}">
                  <a16:creationId xmlns:a16="http://schemas.microsoft.com/office/drawing/2014/main" id="{6F05C22F-1EC2-6F21-C394-AE197570CF8B}"/>
                </a:ext>
              </a:extLst>
            </p:cNvPr>
            <p:cNvSpPr/>
            <p:nvPr/>
          </p:nvSpPr>
          <p:spPr>
            <a:xfrm>
              <a:off x="1305472" y="2066980"/>
              <a:ext cx="99880" cy="66588"/>
            </a:xfrm>
            <a:custGeom>
              <a:avLst/>
              <a:gdLst/>
              <a:ahLst/>
              <a:cxnLst/>
              <a:rect l="l" t="t" r="r" b="b"/>
              <a:pathLst>
                <a:path w="998795" h="665883" extrusionOk="0">
                  <a:moveTo>
                    <a:pt x="0" y="0"/>
                  </a:moveTo>
                  <a:lnTo>
                    <a:pt x="998796" y="575594"/>
                  </a:lnTo>
                  <a:lnTo>
                    <a:pt x="998796" y="665883"/>
                  </a:lnTo>
                  <a:lnTo>
                    <a:pt x="0" y="90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913;p46">
              <a:extLst>
                <a:ext uri="{FF2B5EF4-FFF2-40B4-BE49-F238E27FC236}">
                  <a16:creationId xmlns:a16="http://schemas.microsoft.com/office/drawing/2014/main" id="{5A762B6B-B613-82C3-810E-091DAEF91A5B}"/>
                </a:ext>
              </a:extLst>
            </p:cNvPr>
            <p:cNvSpPr/>
            <p:nvPr/>
          </p:nvSpPr>
          <p:spPr>
            <a:xfrm>
              <a:off x="1312496" y="2088563"/>
              <a:ext cx="85924" cy="58555"/>
            </a:xfrm>
            <a:custGeom>
              <a:avLst/>
              <a:gdLst/>
              <a:ahLst/>
              <a:cxnLst/>
              <a:rect l="l" t="t" r="r" b="b"/>
              <a:pathLst>
                <a:path w="859243" h="585552" extrusionOk="0">
                  <a:moveTo>
                    <a:pt x="0" y="0"/>
                  </a:moveTo>
                  <a:lnTo>
                    <a:pt x="859243" y="495263"/>
                  </a:lnTo>
                  <a:lnTo>
                    <a:pt x="859243" y="585552"/>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914;p46">
              <a:extLst>
                <a:ext uri="{FF2B5EF4-FFF2-40B4-BE49-F238E27FC236}">
                  <a16:creationId xmlns:a16="http://schemas.microsoft.com/office/drawing/2014/main" id="{A19C0334-034C-466C-83E2-C86D7F0EEC1C}"/>
                </a:ext>
              </a:extLst>
            </p:cNvPr>
            <p:cNvSpPr/>
            <p:nvPr/>
          </p:nvSpPr>
          <p:spPr>
            <a:xfrm>
              <a:off x="1327934" y="1987117"/>
              <a:ext cx="55422" cy="83162"/>
            </a:xfrm>
            <a:custGeom>
              <a:avLst/>
              <a:gdLst/>
              <a:ahLst/>
              <a:cxnLst/>
              <a:rect l="l" t="t" r="r" b="b"/>
              <a:pathLst>
                <a:path w="554222" h="831619" extrusionOk="0">
                  <a:moveTo>
                    <a:pt x="554222" y="575808"/>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915;p46">
              <a:extLst>
                <a:ext uri="{FF2B5EF4-FFF2-40B4-BE49-F238E27FC236}">
                  <a16:creationId xmlns:a16="http://schemas.microsoft.com/office/drawing/2014/main" id="{00D5F468-33D4-F735-E2AA-E2DC7661AC21}"/>
                </a:ext>
              </a:extLst>
            </p:cNvPr>
            <p:cNvSpPr/>
            <p:nvPr/>
          </p:nvSpPr>
          <p:spPr>
            <a:xfrm>
              <a:off x="1159838" y="1665386"/>
              <a:ext cx="124334" cy="339182"/>
            </a:xfrm>
            <a:custGeom>
              <a:avLst/>
              <a:gdLst/>
              <a:ahLst/>
              <a:cxnLst/>
              <a:rect l="l" t="t" r="r" b="b"/>
              <a:pathLst>
                <a:path w="1243344" h="3391821" extrusionOk="0">
                  <a:moveTo>
                    <a:pt x="0" y="0"/>
                  </a:moveTo>
                  <a:lnTo>
                    <a:pt x="1243345" y="717003"/>
                  </a:lnTo>
                  <a:lnTo>
                    <a:pt x="1243345" y="3391822"/>
                  </a:lnTo>
                  <a:lnTo>
                    <a:pt x="0" y="2674819"/>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916;p46">
              <a:extLst>
                <a:ext uri="{FF2B5EF4-FFF2-40B4-BE49-F238E27FC236}">
                  <a16:creationId xmlns:a16="http://schemas.microsoft.com/office/drawing/2014/main" id="{5C412D3E-0D1F-E4F9-9A35-58EB36BF3D8F}"/>
                </a:ext>
              </a:extLst>
            </p:cNvPr>
            <p:cNvSpPr/>
            <p:nvPr/>
          </p:nvSpPr>
          <p:spPr>
            <a:xfrm>
              <a:off x="1139099" y="1683460"/>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917;p46">
              <a:extLst>
                <a:ext uri="{FF2B5EF4-FFF2-40B4-BE49-F238E27FC236}">
                  <a16:creationId xmlns:a16="http://schemas.microsoft.com/office/drawing/2014/main" id="{18B6EFA6-9B3B-7D3B-BE45-002A61D8936E}"/>
                </a:ext>
              </a:extLst>
            </p:cNvPr>
            <p:cNvSpPr/>
            <p:nvPr/>
          </p:nvSpPr>
          <p:spPr>
            <a:xfrm>
              <a:off x="1151092" y="1852214"/>
              <a:ext cx="99880" cy="66588"/>
            </a:xfrm>
            <a:custGeom>
              <a:avLst/>
              <a:gdLst/>
              <a:ahLst/>
              <a:cxnLst/>
              <a:rect l="l" t="t" r="r" b="b"/>
              <a:pathLst>
                <a:path w="998795" h="665883" extrusionOk="0">
                  <a:moveTo>
                    <a:pt x="0" y="0"/>
                  </a:moveTo>
                  <a:lnTo>
                    <a:pt x="998796" y="575594"/>
                  </a:lnTo>
                  <a:lnTo>
                    <a:pt x="998796" y="665883"/>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918;p46">
              <a:extLst>
                <a:ext uri="{FF2B5EF4-FFF2-40B4-BE49-F238E27FC236}">
                  <a16:creationId xmlns:a16="http://schemas.microsoft.com/office/drawing/2014/main" id="{8D4928DA-6B44-4772-10DD-0DB697B8F1D2}"/>
                </a:ext>
              </a:extLst>
            </p:cNvPr>
            <p:cNvSpPr/>
            <p:nvPr/>
          </p:nvSpPr>
          <p:spPr>
            <a:xfrm>
              <a:off x="1157983" y="1873863"/>
              <a:ext cx="85924" cy="58555"/>
            </a:xfrm>
            <a:custGeom>
              <a:avLst/>
              <a:gdLst/>
              <a:ahLst/>
              <a:cxnLst/>
              <a:rect l="l" t="t" r="r" b="b"/>
              <a:pathLst>
                <a:path w="859243" h="585552" extrusionOk="0">
                  <a:moveTo>
                    <a:pt x="665" y="0"/>
                  </a:moveTo>
                  <a:lnTo>
                    <a:pt x="859243" y="495263"/>
                  </a:lnTo>
                  <a:lnTo>
                    <a:pt x="859243" y="585552"/>
                  </a:lnTo>
                  <a:lnTo>
                    <a:pt x="0" y="90289"/>
                  </a:lnTo>
                  <a:lnTo>
                    <a:pt x="66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919;p46">
              <a:extLst>
                <a:ext uri="{FF2B5EF4-FFF2-40B4-BE49-F238E27FC236}">
                  <a16:creationId xmlns:a16="http://schemas.microsoft.com/office/drawing/2014/main" id="{E8D6AC1B-E859-08AC-B426-CDA78C025A87}"/>
                </a:ext>
              </a:extLst>
            </p:cNvPr>
            <p:cNvSpPr/>
            <p:nvPr/>
          </p:nvSpPr>
          <p:spPr>
            <a:xfrm>
              <a:off x="1173553" y="1772417"/>
              <a:ext cx="55422" cy="83162"/>
            </a:xfrm>
            <a:custGeom>
              <a:avLst/>
              <a:gdLst/>
              <a:ahLst/>
              <a:cxnLst/>
              <a:rect l="l" t="t" r="r" b="b"/>
              <a:pathLst>
                <a:path w="554222" h="831619" extrusionOk="0">
                  <a:moveTo>
                    <a:pt x="554222" y="575807"/>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920;p46">
              <a:extLst>
                <a:ext uri="{FF2B5EF4-FFF2-40B4-BE49-F238E27FC236}">
                  <a16:creationId xmlns:a16="http://schemas.microsoft.com/office/drawing/2014/main" id="{9AEBEA14-F1A4-0B06-8DB9-F15F539D77F1}"/>
                </a:ext>
              </a:extLst>
            </p:cNvPr>
            <p:cNvSpPr/>
            <p:nvPr/>
          </p:nvSpPr>
          <p:spPr>
            <a:xfrm>
              <a:off x="1031629" y="1864859"/>
              <a:ext cx="197832" cy="232760"/>
            </a:xfrm>
            <a:custGeom>
              <a:avLst/>
              <a:gdLst/>
              <a:ahLst/>
              <a:cxnLst/>
              <a:rect l="l" t="t" r="r" b="b"/>
              <a:pathLst>
                <a:path w="1978320" h="2327603" extrusionOk="0">
                  <a:moveTo>
                    <a:pt x="1977656" y="1140566"/>
                  </a:moveTo>
                  <a:lnTo>
                    <a:pt x="0" y="0"/>
                  </a:lnTo>
                  <a:lnTo>
                    <a:pt x="665" y="1029696"/>
                  </a:lnTo>
                  <a:lnTo>
                    <a:pt x="1803548" y="2069350"/>
                  </a:lnTo>
                  <a:lnTo>
                    <a:pt x="1978320" y="2327604"/>
                  </a:lnTo>
                  <a:lnTo>
                    <a:pt x="1977656" y="114056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921;p46">
              <a:extLst>
                <a:ext uri="{FF2B5EF4-FFF2-40B4-BE49-F238E27FC236}">
                  <a16:creationId xmlns:a16="http://schemas.microsoft.com/office/drawing/2014/main" id="{EF1A848D-8442-0787-59D4-CC3537D81459}"/>
                </a:ext>
              </a:extLst>
            </p:cNvPr>
            <p:cNvSpPr/>
            <p:nvPr/>
          </p:nvSpPr>
          <p:spPr>
            <a:xfrm>
              <a:off x="1010626" y="1877041"/>
              <a:ext cx="74627" cy="70970"/>
            </a:xfrm>
            <a:custGeom>
              <a:avLst/>
              <a:gdLst/>
              <a:ahLst/>
              <a:cxnLst/>
              <a:rect l="l" t="t" r="r" b="b"/>
              <a:pathLst>
                <a:path w="746272" h="709700" extrusionOk="0">
                  <a:moveTo>
                    <a:pt x="0" y="279498"/>
                  </a:moveTo>
                  <a:lnTo>
                    <a:pt x="0" y="0"/>
                  </a:lnTo>
                  <a:lnTo>
                    <a:pt x="746273" y="430202"/>
                  </a:lnTo>
                  <a:lnTo>
                    <a:pt x="746273" y="709700"/>
                  </a:lnTo>
                  <a:lnTo>
                    <a:pt x="0" y="279498"/>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922;p46">
              <a:extLst>
                <a:ext uri="{FF2B5EF4-FFF2-40B4-BE49-F238E27FC236}">
                  <a16:creationId xmlns:a16="http://schemas.microsoft.com/office/drawing/2014/main" id="{817E3802-6358-6325-48E5-626244494BE1}"/>
                </a:ext>
              </a:extLst>
            </p:cNvPr>
            <p:cNvSpPr/>
            <p:nvPr/>
          </p:nvSpPr>
          <p:spPr>
            <a:xfrm>
              <a:off x="1134925" y="1949468"/>
              <a:ext cx="43328" cy="33991"/>
            </a:xfrm>
            <a:custGeom>
              <a:avLst/>
              <a:gdLst/>
              <a:ahLst/>
              <a:cxnLst/>
              <a:rect l="l" t="t" r="r" b="b"/>
              <a:pathLst>
                <a:path w="433276" h="339912" extrusionOk="0">
                  <a:moveTo>
                    <a:pt x="433277" y="249623"/>
                  </a:moveTo>
                  <a:lnTo>
                    <a:pt x="0" y="0"/>
                  </a:lnTo>
                  <a:lnTo>
                    <a:pt x="0" y="90290"/>
                  </a:lnTo>
                  <a:lnTo>
                    <a:pt x="433277" y="339913"/>
                  </a:lnTo>
                  <a:lnTo>
                    <a:pt x="433277" y="249623"/>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923;p46">
              <a:extLst>
                <a:ext uri="{FF2B5EF4-FFF2-40B4-BE49-F238E27FC236}">
                  <a16:creationId xmlns:a16="http://schemas.microsoft.com/office/drawing/2014/main" id="{A0988951-02F1-F4C8-667A-5890143C53DB}"/>
                </a:ext>
              </a:extLst>
            </p:cNvPr>
            <p:cNvSpPr/>
            <p:nvPr/>
          </p:nvSpPr>
          <p:spPr>
            <a:xfrm>
              <a:off x="1094839" y="1944436"/>
              <a:ext cx="83532" cy="57161"/>
            </a:xfrm>
            <a:custGeom>
              <a:avLst/>
              <a:gdLst/>
              <a:ahLst/>
              <a:cxnLst/>
              <a:rect l="l" t="t" r="r" b="b"/>
              <a:pathLst>
                <a:path w="835320" h="571610" extrusionOk="0">
                  <a:moveTo>
                    <a:pt x="835320" y="481321"/>
                  </a:moveTo>
                  <a:lnTo>
                    <a:pt x="0" y="0"/>
                  </a:lnTo>
                  <a:lnTo>
                    <a:pt x="0" y="90289"/>
                  </a:lnTo>
                  <a:lnTo>
                    <a:pt x="835320" y="571611"/>
                  </a:lnTo>
                  <a:lnTo>
                    <a:pt x="835320" y="48132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924;p46">
              <a:extLst>
                <a:ext uri="{FF2B5EF4-FFF2-40B4-BE49-F238E27FC236}">
                  <a16:creationId xmlns:a16="http://schemas.microsoft.com/office/drawing/2014/main" id="{570D02FC-24FD-88CC-B530-C536D80D29BC}"/>
                </a:ext>
              </a:extLst>
            </p:cNvPr>
            <p:cNvSpPr/>
            <p:nvPr/>
          </p:nvSpPr>
          <p:spPr>
            <a:xfrm>
              <a:off x="1077281" y="1952249"/>
              <a:ext cx="101209" cy="67385"/>
            </a:xfrm>
            <a:custGeom>
              <a:avLst/>
              <a:gdLst/>
              <a:ahLst/>
              <a:cxnLst/>
              <a:rect l="l" t="t" r="r" b="b"/>
              <a:pathLst>
                <a:path w="1012086" h="673849" extrusionOk="0">
                  <a:moveTo>
                    <a:pt x="1011422" y="583561"/>
                  </a:moveTo>
                  <a:lnTo>
                    <a:pt x="0" y="0"/>
                  </a:lnTo>
                  <a:lnTo>
                    <a:pt x="0" y="90289"/>
                  </a:lnTo>
                  <a:lnTo>
                    <a:pt x="1012087" y="673850"/>
                  </a:lnTo>
                  <a:lnTo>
                    <a:pt x="1011422" y="58356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925;p46">
              <a:extLst>
                <a:ext uri="{FF2B5EF4-FFF2-40B4-BE49-F238E27FC236}">
                  <a16:creationId xmlns:a16="http://schemas.microsoft.com/office/drawing/2014/main" id="{82BA9B14-236F-2679-894D-4F7ADE2BFB5C}"/>
                </a:ext>
              </a:extLst>
            </p:cNvPr>
            <p:cNvSpPr/>
            <p:nvPr/>
          </p:nvSpPr>
          <p:spPr>
            <a:xfrm>
              <a:off x="1188792" y="1979734"/>
              <a:ext cx="22462" cy="33373"/>
            </a:xfrm>
            <a:custGeom>
              <a:avLst/>
              <a:gdLst/>
              <a:ahLst/>
              <a:cxnLst/>
              <a:rect l="l" t="t" r="r" b="b"/>
              <a:pathLst>
                <a:path w="224619" h="333730" extrusionOk="0">
                  <a:moveTo>
                    <a:pt x="6" y="102136"/>
                  </a:moveTo>
                  <a:cubicBezTo>
                    <a:pt x="6" y="187114"/>
                    <a:pt x="50511" y="284706"/>
                    <a:pt x="112313" y="320556"/>
                  </a:cubicBezTo>
                  <a:cubicBezTo>
                    <a:pt x="174115" y="356406"/>
                    <a:pt x="224619" y="316573"/>
                    <a:pt x="224619" y="231595"/>
                  </a:cubicBezTo>
                  <a:cubicBezTo>
                    <a:pt x="224619" y="146616"/>
                    <a:pt x="174115" y="49025"/>
                    <a:pt x="112313" y="13174"/>
                  </a:cubicBezTo>
                  <a:cubicBezTo>
                    <a:pt x="49847" y="-22676"/>
                    <a:pt x="-658" y="17157"/>
                    <a:pt x="6" y="10213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926;p46">
              <a:extLst>
                <a:ext uri="{FF2B5EF4-FFF2-40B4-BE49-F238E27FC236}">
                  <a16:creationId xmlns:a16="http://schemas.microsoft.com/office/drawing/2014/main" id="{B9B65EFC-FF58-0F3F-48C2-0732602922B5}"/>
                </a:ext>
              </a:extLst>
            </p:cNvPr>
            <p:cNvSpPr/>
            <p:nvPr/>
          </p:nvSpPr>
          <p:spPr>
            <a:xfrm>
              <a:off x="1046537" y="1669527"/>
              <a:ext cx="55555" cy="75611"/>
            </a:xfrm>
            <a:custGeom>
              <a:avLst/>
              <a:gdLst/>
              <a:ahLst/>
              <a:cxnLst/>
              <a:rect l="l" t="t" r="r" b="b"/>
              <a:pathLst>
                <a:path w="555551" h="756106" extrusionOk="0">
                  <a:moveTo>
                    <a:pt x="277776" y="9593"/>
                  </a:moveTo>
                  <a:cubicBezTo>
                    <a:pt x="317648" y="32166"/>
                    <a:pt x="349545" y="87932"/>
                    <a:pt x="349545" y="133741"/>
                  </a:cubicBezTo>
                  <a:lnTo>
                    <a:pt x="349545" y="336228"/>
                  </a:lnTo>
                  <a:lnTo>
                    <a:pt x="483781" y="413239"/>
                  </a:lnTo>
                  <a:cubicBezTo>
                    <a:pt x="523653" y="435812"/>
                    <a:pt x="555551" y="491579"/>
                    <a:pt x="555551" y="537387"/>
                  </a:cubicBezTo>
                  <a:cubicBezTo>
                    <a:pt x="555551" y="583196"/>
                    <a:pt x="523653" y="601785"/>
                    <a:pt x="483781" y="579212"/>
                  </a:cubicBezTo>
                  <a:lnTo>
                    <a:pt x="349545" y="502201"/>
                  </a:lnTo>
                  <a:lnTo>
                    <a:pt x="349545" y="704688"/>
                  </a:lnTo>
                  <a:cubicBezTo>
                    <a:pt x="349545" y="750496"/>
                    <a:pt x="317648" y="769085"/>
                    <a:pt x="277776" y="746513"/>
                  </a:cubicBezTo>
                  <a:cubicBezTo>
                    <a:pt x="237903" y="723941"/>
                    <a:pt x="206006" y="668174"/>
                    <a:pt x="206006" y="622365"/>
                  </a:cubicBezTo>
                  <a:lnTo>
                    <a:pt x="206006" y="419878"/>
                  </a:lnTo>
                  <a:lnTo>
                    <a:pt x="71770" y="342867"/>
                  </a:lnTo>
                  <a:cubicBezTo>
                    <a:pt x="31898" y="320295"/>
                    <a:pt x="0" y="264528"/>
                    <a:pt x="0" y="218719"/>
                  </a:cubicBezTo>
                  <a:cubicBezTo>
                    <a:pt x="0" y="172911"/>
                    <a:pt x="31898" y="154322"/>
                    <a:pt x="71770" y="176894"/>
                  </a:cubicBezTo>
                  <a:lnTo>
                    <a:pt x="206006" y="253905"/>
                  </a:lnTo>
                  <a:lnTo>
                    <a:pt x="206006" y="51418"/>
                  </a:lnTo>
                  <a:cubicBezTo>
                    <a:pt x="206006" y="5610"/>
                    <a:pt x="237903" y="-12979"/>
                    <a:pt x="277776" y="9593"/>
                  </a:cubicBez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68276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855300" y="553128"/>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RELATION WITH EMT</a:t>
            </a:r>
            <a:endParaRPr lang="en-IN" dirty="0"/>
          </a:p>
        </p:txBody>
      </p:sp>
      <p:sp>
        <p:nvSpPr>
          <p:cNvPr id="275" name="Google Shape;275;p20"/>
          <p:cNvSpPr txBox="1">
            <a:spLocks noGrp="1"/>
          </p:cNvSpPr>
          <p:nvPr>
            <p:ph type="body" idx="1"/>
          </p:nvPr>
        </p:nvSpPr>
        <p:spPr>
          <a:xfrm>
            <a:off x="420388" y="1027411"/>
            <a:ext cx="5085238" cy="3033900"/>
          </a:xfrm>
          <a:prstGeom prst="rect">
            <a:avLst/>
          </a:prstGeom>
        </p:spPr>
        <p:txBody>
          <a:bodyPr spcFirstLastPara="1" wrap="square" lIns="0" tIns="0" rIns="0" bIns="0" anchor="t" anchorCtr="0">
            <a:noAutofit/>
          </a:bodyPr>
          <a:lstStyle/>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Electromagnetic waves, which is treated as one of the most important outcomes of EMT is related majorly to the scope of this project. Two waves i.e., Laser and IR which are produced due to time varying electric and magnetic fields propagating perpendicular to each other is used to build a security system with remote access in simplest of ways. </a:t>
            </a:r>
          </a:p>
          <a:p>
            <a:pPr>
              <a:lnSpc>
                <a:spcPct val="107000"/>
              </a:lnSpc>
              <a:spcAft>
                <a:spcPts val="800"/>
              </a:spcAft>
            </a:pPr>
            <a:r>
              <a:rPr lang="en-IN" sz="1400" dirty="0">
                <a:effectLst/>
                <a:latin typeface="Barlow Light" panose="00000400000000000000" pitchFamily="2" charset="0"/>
                <a:ea typeface="Calibri" panose="020F0502020204030204" pitchFamily="34" charset="0"/>
                <a:cs typeface="Tunga" panose="020B0502040204020203" pitchFamily="34" charset="0"/>
              </a:rPr>
              <a:t>LASER is an acronym for Light Amplification by Stimulated Emission of Radiation. It’s constructed from 3 basic components: a lasing medium, an energy source and an optical resonator. Laser wavelengths are usually in the Ultraviolet, Visible or Infrared Regions of the Electromagnetic Spectrum.</a:t>
            </a:r>
          </a:p>
          <a:p>
            <a:r>
              <a:rPr lang="en-IN" sz="1400" dirty="0">
                <a:effectLst/>
                <a:latin typeface="Barlow Light" panose="00000400000000000000" pitchFamily="2" charset="0"/>
                <a:ea typeface="Calibri" panose="020F0502020204030204" pitchFamily="34" charset="0"/>
              </a:rPr>
              <a:t>IR LED is a special type of LED that emits Infrared rays of the Electromagnetic Spectrum. A typical IR LED emits infrared rays in a wavelength range of 740 – 760 nm.</a:t>
            </a:r>
            <a:endParaRPr lang="en-IN" sz="1400" dirty="0">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grpSp>
        <p:nvGrpSpPr>
          <p:cNvPr id="2" name="Grupo 57">
            <a:extLst>
              <a:ext uri="{FF2B5EF4-FFF2-40B4-BE49-F238E27FC236}">
                <a16:creationId xmlns:a16="http://schemas.microsoft.com/office/drawing/2014/main" id="{4C72AC97-E9E4-AC3C-E5BD-C844DA64F6A0}"/>
              </a:ext>
            </a:extLst>
          </p:cNvPr>
          <p:cNvGrpSpPr/>
          <p:nvPr/>
        </p:nvGrpSpPr>
        <p:grpSpPr>
          <a:xfrm>
            <a:off x="5676680" y="1130301"/>
            <a:ext cx="3046932" cy="2869148"/>
            <a:chOff x="5427606" y="1552655"/>
            <a:chExt cx="726137" cy="683768"/>
          </a:xfrm>
        </p:grpSpPr>
        <p:sp>
          <p:nvSpPr>
            <p:cNvPr id="3" name="Google Shape;851;p46">
              <a:extLst>
                <a:ext uri="{FF2B5EF4-FFF2-40B4-BE49-F238E27FC236}">
                  <a16:creationId xmlns:a16="http://schemas.microsoft.com/office/drawing/2014/main" id="{ADE329AE-AE5B-CB5C-8CCF-86654FFB70D9}"/>
                </a:ext>
              </a:extLst>
            </p:cNvPr>
            <p:cNvSpPr/>
            <p:nvPr/>
          </p:nvSpPr>
          <p:spPr>
            <a:xfrm>
              <a:off x="5572580" y="1632552"/>
              <a:ext cx="178456" cy="192551"/>
            </a:xfrm>
            <a:custGeom>
              <a:avLst/>
              <a:gdLst/>
              <a:ahLst/>
              <a:cxnLst/>
              <a:rect l="l" t="t" r="r" b="b"/>
              <a:pathLst>
                <a:path w="1784563" h="1925515" extrusionOk="0">
                  <a:moveTo>
                    <a:pt x="1784564" y="1004796"/>
                  </a:moveTo>
                  <a:lnTo>
                    <a:pt x="8243" y="0"/>
                  </a:lnTo>
                  <a:lnTo>
                    <a:pt x="0" y="920719"/>
                  </a:lnTo>
                  <a:lnTo>
                    <a:pt x="1776321" y="1925515"/>
                  </a:lnTo>
                  <a:lnTo>
                    <a:pt x="1784564" y="100479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852;p46">
              <a:extLst>
                <a:ext uri="{FF2B5EF4-FFF2-40B4-BE49-F238E27FC236}">
                  <a16:creationId xmlns:a16="http://schemas.microsoft.com/office/drawing/2014/main" id="{0955B618-B7B3-B178-2439-1B7B2FDCF74A}"/>
                </a:ext>
              </a:extLst>
            </p:cNvPr>
            <p:cNvSpPr/>
            <p:nvPr/>
          </p:nvSpPr>
          <p:spPr>
            <a:xfrm>
              <a:off x="5618439" y="1680309"/>
              <a:ext cx="53496" cy="41296"/>
            </a:xfrm>
            <a:custGeom>
              <a:avLst/>
              <a:gdLst/>
              <a:ahLst/>
              <a:cxnLst/>
              <a:rect l="l" t="t" r="r" b="b"/>
              <a:pathLst>
                <a:path w="534957" h="412963" extrusionOk="0">
                  <a:moveTo>
                    <a:pt x="824" y="0"/>
                  </a:moveTo>
                  <a:lnTo>
                    <a:pt x="534957" y="302510"/>
                  </a:lnTo>
                  <a:lnTo>
                    <a:pt x="534133" y="412964"/>
                  </a:lnTo>
                  <a:lnTo>
                    <a:pt x="0" y="110453"/>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853;p46">
              <a:extLst>
                <a:ext uri="{FF2B5EF4-FFF2-40B4-BE49-F238E27FC236}">
                  <a16:creationId xmlns:a16="http://schemas.microsoft.com/office/drawing/2014/main" id="{DD061EDD-21FC-ECA1-14CC-CBB68FD63C32}"/>
                </a:ext>
              </a:extLst>
            </p:cNvPr>
            <p:cNvSpPr/>
            <p:nvPr/>
          </p:nvSpPr>
          <p:spPr>
            <a:xfrm>
              <a:off x="5618275" y="1702420"/>
              <a:ext cx="113833" cy="75586"/>
            </a:xfrm>
            <a:custGeom>
              <a:avLst/>
              <a:gdLst/>
              <a:ahLst/>
              <a:cxnLst/>
              <a:rect l="l" t="t" r="r" b="b"/>
              <a:pathLst>
                <a:path w="1138329" h="755863" extrusionOk="0">
                  <a:moveTo>
                    <a:pt x="824" y="0"/>
                  </a:moveTo>
                  <a:lnTo>
                    <a:pt x="1138329" y="643762"/>
                  </a:lnTo>
                  <a:lnTo>
                    <a:pt x="1137505" y="755864"/>
                  </a:lnTo>
                  <a:lnTo>
                    <a:pt x="0" y="112102"/>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854;p46">
              <a:extLst>
                <a:ext uri="{FF2B5EF4-FFF2-40B4-BE49-F238E27FC236}">
                  <a16:creationId xmlns:a16="http://schemas.microsoft.com/office/drawing/2014/main" id="{21C4C21D-2410-5422-AD59-8333BDF29D30}"/>
                </a:ext>
              </a:extLst>
            </p:cNvPr>
            <p:cNvSpPr/>
            <p:nvPr/>
          </p:nvSpPr>
          <p:spPr>
            <a:xfrm>
              <a:off x="5588934" y="166311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3"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855;p46">
              <a:extLst>
                <a:ext uri="{FF2B5EF4-FFF2-40B4-BE49-F238E27FC236}">
                  <a16:creationId xmlns:a16="http://schemas.microsoft.com/office/drawing/2014/main" id="{8A6F8240-D788-AB4D-5E60-40C4FB5913D2}"/>
                </a:ext>
              </a:extLst>
            </p:cNvPr>
            <p:cNvSpPr/>
            <p:nvPr/>
          </p:nvSpPr>
          <p:spPr>
            <a:xfrm>
              <a:off x="5975369" y="2043872"/>
              <a:ext cx="178374" cy="192551"/>
            </a:xfrm>
            <a:custGeom>
              <a:avLst/>
              <a:gdLst/>
              <a:ahLst/>
              <a:cxnLst/>
              <a:rect l="l" t="t" r="r" b="b"/>
              <a:pathLst>
                <a:path w="1783739" h="1925515" extrusionOk="0">
                  <a:moveTo>
                    <a:pt x="1783740" y="1004796"/>
                  </a:moveTo>
                  <a:lnTo>
                    <a:pt x="8243" y="0"/>
                  </a:lnTo>
                  <a:lnTo>
                    <a:pt x="0" y="920719"/>
                  </a:lnTo>
                  <a:lnTo>
                    <a:pt x="1776321" y="1925515"/>
                  </a:lnTo>
                  <a:lnTo>
                    <a:pt x="1783740" y="1004796"/>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856;p46">
              <a:extLst>
                <a:ext uri="{FF2B5EF4-FFF2-40B4-BE49-F238E27FC236}">
                  <a16:creationId xmlns:a16="http://schemas.microsoft.com/office/drawing/2014/main" id="{EE9CD0CF-09F4-27A4-DFC6-E393FBEDBEBA}"/>
                </a:ext>
              </a:extLst>
            </p:cNvPr>
            <p:cNvSpPr/>
            <p:nvPr/>
          </p:nvSpPr>
          <p:spPr>
            <a:xfrm>
              <a:off x="6021228" y="2091629"/>
              <a:ext cx="53496" cy="41296"/>
            </a:xfrm>
            <a:custGeom>
              <a:avLst/>
              <a:gdLst/>
              <a:ahLst/>
              <a:cxnLst/>
              <a:rect l="l" t="t" r="r" b="b"/>
              <a:pathLst>
                <a:path w="534957" h="412963" extrusionOk="0">
                  <a:moveTo>
                    <a:pt x="825" y="0"/>
                  </a:moveTo>
                  <a:lnTo>
                    <a:pt x="534957" y="302510"/>
                  </a:lnTo>
                  <a:lnTo>
                    <a:pt x="534133" y="412964"/>
                  </a:lnTo>
                  <a:lnTo>
                    <a:pt x="0" y="110454"/>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857;p46">
              <a:extLst>
                <a:ext uri="{FF2B5EF4-FFF2-40B4-BE49-F238E27FC236}">
                  <a16:creationId xmlns:a16="http://schemas.microsoft.com/office/drawing/2014/main" id="{B4B46A10-D25C-D4EA-B683-CBEF10D097EE}"/>
                </a:ext>
              </a:extLst>
            </p:cNvPr>
            <p:cNvSpPr/>
            <p:nvPr/>
          </p:nvSpPr>
          <p:spPr>
            <a:xfrm>
              <a:off x="6021064" y="2113740"/>
              <a:ext cx="113833" cy="75586"/>
            </a:xfrm>
            <a:custGeom>
              <a:avLst/>
              <a:gdLst/>
              <a:ahLst/>
              <a:cxnLst/>
              <a:rect l="l" t="t" r="r" b="b"/>
              <a:pathLst>
                <a:path w="1138329" h="755863" extrusionOk="0">
                  <a:moveTo>
                    <a:pt x="825" y="0"/>
                  </a:moveTo>
                  <a:lnTo>
                    <a:pt x="1138329" y="643762"/>
                  </a:lnTo>
                  <a:lnTo>
                    <a:pt x="1137505" y="755863"/>
                  </a:lnTo>
                  <a:lnTo>
                    <a:pt x="0" y="112102"/>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858;p46">
              <a:extLst>
                <a:ext uri="{FF2B5EF4-FFF2-40B4-BE49-F238E27FC236}">
                  <a16:creationId xmlns:a16="http://schemas.microsoft.com/office/drawing/2014/main" id="{050394A0-4A86-4BC8-951D-3B793C0D69F0}"/>
                </a:ext>
              </a:extLst>
            </p:cNvPr>
            <p:cNvSpPr/>
            <p:nvPr/>
          </p:nvSpPr>
          <p:spPr>
            <a:xfrm>
              <a:off x="5991723" y="207443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2"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859;p46">
              <a:extLst>
                <a:ext uri="{FF2B5EF4-FFF2-40B4-BE49-F238E27FC236}">
                  <a16:creationId xmlns:a16="http://schemas.microsoft.com/office/drawing/2014/main" id="{80E71897-CBA1-2A0E-8B06-D5CE5F3C7EF0}"/>
                </a:ext>
              </a:extLst>
            </p:cNvPr>
            <p:cNvSpPr/>
            <p:nvPr/>
          </p:nvSpPr>
          <p:spPr>
            <a:xfrm>
              <a:off x="5805575" y="1552655"/>
              <a:ext cx="281739" cy="470993"/>
            </a:xfrm>
            <a:custGeom>
              <a:avLst/>
              <a:gdLst/>
              <a:ahLst/>
              <a:cxnLst/>
              <a:rect l="l" t="t" r="r" b="b"/>
              <a:pathLst>
                <a:path w="2817385" h="4709929" extrusionOk="0">
                  <a:moveTo>
                    <a:pt x="1415287" y="36268"/>
                  </a:moveTo>
                  <a:cubicBezTo>
                    <a:pt x="1080630" y="101386"/>
                    <a:pt x="328063" y="185463"/>
                    <a:pt x="0" y="0"/>
                  </a:cubicBezTo>
                  <a:cubicBezTo>
                    <a:pt x="2473" y="1312252"/>
                    <a:pt x="323942" y="3174298"/>
                    <a:pt x="1374897" y="4709930"/>
                  </a:cubicBezTo>
                  <a:cubicBezTo>
                    <a:pt x="2442338" y="4372799"/>
                    <a:pt x="2792657" y="2891570"/>
                    <a:pt x="2817385" y="1594980"/>
                  </a:cubicBezTo>
                  <a:cubicBezTo>
                    <a:pt x="2489322" y="1408693"/>
                    <a:pt x="1745823" y="478082"/>
                    <a:pt x="1415287" y="36268"/>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860;p46">
              <a:extLst>
                <a:ext uri="{FF2B5EF4-FFF2-40B4-BE49-F238E27FC236}">
                  <a16:creationId xmlns:a16="http://schemas.microsoft.com/office/drawing/2014/main" id="{33ADCD81-EA99-1559-6755-E201C1512DE4}"/>
                </a:ext>
              </a:extLst>
            </p:cNvPr>
            <p:cNvSpPr/>
            <p:nvPr/>
          </p:nvSpPr>
          <p:spPr>
            <a:xfrm>
              <a:off x="5764811" y="1579780"/>
              <a:ext cx="281738" cy="470993"/>
            </a:xfrm>
            <a:custGeom>
              <a:avLst/>
              <a:gdLst/>
              <a:ahLst/>
              <a:cxnLst/>
              <a:rect l="l" t="t" r="r" b="b"/>
              <a:pathLst>
                <a:path w="2817384" h="4709929" extrusionOk="0">
                  <a:moveTo>
                    <a:pt x="1415287" y="36268"/>
                  </a:moveTo>
                  <a:cubicBezTo>
                    <a:pt x="1080630" y="101386"/>
                    <a:pt x="328063" y="185463"/>
                    <a:pt x="0" y="0"/>
                  </a:cubicBezTo>
                  <a:cubicBezTo>
                    <a:pt x="2473" y="1312252"/>
                    <a:pt x="323942" y="3174298"/>
                    <a:pt x="1374897" y="4709930"/>
                  </a:cubicBezTo>
                  <a:cubicBezTo>
                    <a:pt x="2442338" y="4372799"/>
                    <a:pt x="2792657" y="2890746"/>
                    <a:pt x="2817385" y="1594980"/>
                  </a:cubicBezTo>
                  <a:cubicBezTo>
                    <a:pt x="2489322" y="1408693"/>
                    <a:pt x="1745823" y="478082"/>
                    <a:pt x="1415287" y="36268"/>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861;p46">
              <a:extLst>
                <a:ext uri="{FF2B5EF4-FFF2-40B4-BE49-F238E27FC236}">
                  <a16:creationId xmlns:a16="http://schemas.microsoft.com/office/drawing/2014/main" id="{56A08FAD-8D63-70F4-FDAD-29E42D4FFAE4}"/>
                </a:ext>
              </a:extLst>
            </p:cNvPr>
            <p:cNvSpPr/>
            <p:nvPr/>
          </p:nvSpPr>
          <p:spPr>
            <a:xfrm>
              <a:off x="5901978" y="1583397"/>
              <a:ext cx="144249" cy="467284"/>
            </a:xfrm>
            <a:custGeom>
              <a:avLst/>
              <a:gdLst/>
              <a:ahLst/>
              <a:cxnLst/>
              <a:rect l="l" t="t" r="r" b="b"/>
              <a:pathLst>
                <a:path w="1442487" h="4672836" extrusionOk="0">
                  <a:moveTo>
                    <a:pt x="1442488" y="1557887"/>
                  </a:moveTo>
                  <a:cubicBezTo>
                    <a:pt x="1113601" y="1371600"/>
                    <a:pt x="370925" y="441813"/>
                    <a:pt x="40389" y="0"/>
                  </a:cubicBezTo>
                  <a:lnTo>
                    <a:pt x="0" y="4672837"/>
                  </a:lnTo>
                  <a:cubicBezTo>
                    <a:pt x="1066617" y="4336531"/>
                    <a:pt x="1416935" y="2854478"/>
                    <a:pt x="1442488" y="155788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862;p46">
              <a:extLst>
                <a:ext uri="{FF2B5EF4-FFF2-40B4-BE49-F238E27FC236}">
                  <a16:creationId xmlns:a16="http://schemas.microsoft.com/office/drawing/2014/main" id="{B07E415C-CC62-96CA-2EFE-1BAF67184E5C}"/>
                </a:ext>
              </a:extLst>
            </p:cNvPr>
            <p:cNvSpPr/>
            <p:nvPr/>
          </p:nvSpPr>
          <p:spPr>
            <a:xfrm>
              <a:off x="5727992" y="1830649"/>
              <a:ext cx="165515" cy="394994"/>
            </a:xfrm>
            <a:custGeom>
              <a:avLst/>
              <a:gdLst/>
              <a:ahLst/>
              <a:cxnLst/>
              <a:rect l="l" t="t" r="r" b="b"/>
              <a:pathLst>
                <a:path w="1655151" h="3949944" extrusionOk="0">
                  <a:moveTo>
                    <a:pt x="0" y="0"/>
                  </a:moveTo>
                  <a:lnTo>
                    <a:pt x="1654328" y="910828"/>
                  </a:lnTo>
                  <a:lnTo>
                    <a:pt x="1655152" y="3949944"/>
                  </a:lnTo>
                  <a:lnTo>
                    <a:pt x="824" y="3039940"/>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863;p46">
              <a:extLst>
                <a:ext uri="{FF2B5EF4-FFF2-40B4-BE49-F238E27FC236}">
                  <a16:creationId xmlns:a16="http://schemas.microsoft.com/office/drawing/2014/main" id="{F286465A-981B-497F-F04D-C96D95CAF054}"/>
                </a:ext>
              </a:extLst>
            </p:cNvPr>
            <p:cNvSpPr/>
            <p:nvPr/>
          </p:nvSpPr>
          <p:spPr>
            <a:xfrm>
              <a:off x="5749360" y="2007787"/>
              <a:ext cx="125043" cy="177632"/>
            </a:xfrm>
            <a:custGeom>
              <a:avLst/>
              <a:gdLst/>
              <a:ahLst/>
              <a:cxnLst/>
              <a:rect l="l" t="t" r="r" b="b"/>
              <a:pathLst>
                <a:path w="1250431" h="1776320" extrusionOk="0">
                  <a:moveTo>
                    <a:pt x="0" y="0"/>
                  </a:moveTo>
                  <a:lnTo>
                    <a:pt x="1247134" y="686624"/>
                  </a:lnTo>
                  <a:lnTo>
                    <a:pt x="1250431" y="1776321"/>
                  </a:lnTo>
                  <a:lnTo>
                    <a:pt x="3297" y="1089697"/>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864;p46">
              <a:extLst>
                <a:ext uri="{FF2B5EF4-FFF2-40B4-BE49-F238E27FC236}">
                  <a16:creationId xmlns:a16="http://schemas.microsoft.com/office/drawing/2014/main" id="{4BD0737C-81DC-9F96-BC00-39CBBCB3C4B7}"/>
                </a:ext>
              </a:extLst>
            </p:cNvPr>
            <p:cNvSpPr/>
            <p:nvPr/>
          </p:nvSpPr>
          <p:spPr>
            <a:xfrm>
              <a:off x="5751579" y="1935452"/>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865;p46">
              <a:extLst>
                <a:ext uri="{FF2B5EF4-FFF2-40B4-BE49-F238E27FC236}">
                  <a16:creationId xmlns:a16="http://schemas.microsoft.com/office/drawing/2014/main" id="{BD2CD6D0-9932-F829-20A5-7C62C461AC60}"/>
                </a:ext>
              </a:extLst>
            </p:cNvPr>
            <p:cNvSpPr/>
            <p:nvPr/>
          </p:nvSpPr>
          <p:spPr>
            <a:xfrm>
              <a:off x="5751826" y="1957646"/>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866;p46">
              <a:extLst>
                <a:ext uri="{FF2B5EF4-FFF2-40B4-BE49-F238E27FC236}">
                  <a16:creationId xmlns:a16="http://schemas.microsoft.com/office/drawing/2014/main" id="{4122D0C7-B67A-B4C5-DDF7-F02C3AF009F3}"/>
                </a:ext>
              </a:extLst>
            </p:cNvPr>
            <p:cNvSpPr/>
            <p:nvPr/>
          </p:nvSpPr>
          <p:spPr>
            <a:xfrm>
              <a:off x="5751744" y="1979017"/>
              <a:ext cx="109464" cy="71465"/>
            </a:xfrm>
            <a:custGeom>
              <a:avLst/>
              <a:gdLst/>
              <a:ahLst/>
              <a:cxnLst/>
              <a:rect l="l" t="t" r="r" b="b"/>
              <a:pathLst>
                <a:path w="1094642" h="714649" extrusionOk="0">
                  <a:moveTo>
                    <a:pt x="0" y="0"/>
                  </a:moveTo>
                  <a:lnTo>
                    <a:pt x="1094643" y="602548"/>
                  </a:lnTo>
                  <a:lnTo>
                    <a:pt x="1094643" y="714650"/>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867;p46">
              <a:extLst>
                <a:ext uri="{FF2B5EF4-FFF2-40B4-BE49-F238E27FC236}">
                  <a16:creationId xmlns:a16="http://schemas.microsoft.com/office/drawing/2014/main" id="{271E5588-D881-0BE0-091C-4ADD8F3C2679}"/>
                </a:ext>
              </a:extLst>
            </p:cNvPr>
            <p:cNvSpPr/>
            <p:nvPr/>
          </p:nvSpPr>
          <p:spPr>
            <a:xfrm>
              <a:off x="5727992" y="1830649"/>
              <a:ext cx="165598" cy="143589"/>
            </a:xfrm>
            <a:custGeom>
              <a:avLst/>
              <a:gdLst/>
              <a:ahLst/>
              <a:cxnLst/>
              <a:rect l="l" t="t" r="r" b="b"/>
              <a:pathLst>
                <a:path w="1655976" h="1435893" extrusionOk="0">
                  <a:moveTo>
                    <a:pt x="0" y="0"/>
                  </a:moveTo>
                  <a:lnTo>
                    <a:pt x="1654328" y="910828"/>
                  </a:lnTo>
                  <a:lnTo>
                    <a:pt x="1655976" y="1435894"/>
                  </a:lnTo>
                  <a:lnTo>
                    <a:pt x="824" y="5258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868;p46">
              <a:extLst>
                <a:ext uri="{FF2B5EF4-FFF2-40B4-BE49-F238E27FC236}">
                  <a16:creationId xmlns:a16="http://schemas.microsoft.com/office/drawing/2014/main" id="{5FFC899B-DF9C-1CCF-23F7-A4A1A1CE06BA}"/>
                </a:ext>
              </a:extLst>
            </p:cNvPr>
            <p:cNvSpPr/>
            <p:nvPr/>
          </p:nvSpPr>
          <p:spPr>
            <a:xfrm>
              <a:off x="5748292" y="1858619"/>
              <a:ext cx="21019" cy="31031"/>
            </a:xfrm>
            <a:custGeom>
              <a:avLst/>
              <a:gdLst/>
              <a:ahLst/>
              <a:cxnLst/>
              <a:rect l="l" t="t" r="r" b="b"/>
              <a:pathLst>
                <a:path w="210191" h="310309" extrusionOk="0">
                  <a:moveTo>
                    <a:pt x="210191" y="213266"/>
                  </a:moveTo>
                  <a:cubicBezTo>
                    <a:pt x="210191" y="292397"/>
                    <a:pt x="163207" y="331138"/>
                    <a:pt x="105508" y="298991"/>
                  </a:cubicBezTo>
                  <a:cubicBezTo>
                    <a:pt x="47808" y="266845"/>
                    <a:pt x="0" y="176998"/>
                    <a:pt x="0" y="97043"/>
                  </a:cubicBezTo>
                  <a:cubicBezTo>
                    <a:pt x="0" y="17912"/>
                    <a:pt x="46984" y="-20829"/>
                    <a:pt x="104683" y="11318"/>
                  </a:cubicBezTo>
                  <a:cubicBezTo>
                    <a:pt x="163207" y="43465"/>
                    <a:pt x="210191" y="134136"/>
                    <a:pt x="210191" y="213266"/>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869;p46">
              <a:extLst>
                <a:ext uri="{FF2B5EF4-FFF2-40B4-BE49-F238E27FC236}">
                  <a16:creationId xmlns:a16="http://schemas.microsoft.com/office/drawing/2014/main" id="{63141F4F-6266-F6F5-01AD-7D97A7E91743}"/>
                </a:ext>
              </a:extLst>
            </p:cNvPr>
            <p:cNvSpPr/>
            <p:nvPr/>
          </p:nvSpPr>
          <p:spPr>
            <a:xfrm>
              <a:off x="5825792" y="1961756"/>
              <a:ext cx="112349" cy="106909"/>
            </a:xfrm>
            <a:custGeom>
              <a:avLst/>
              <a:gdLst/>
              <a:ahLst/>
              <a:cxnLst/>
              <a:rect l="l" t="t" r="r" b="b"/>
              <a:pathLst>
                <a:path w="1123491" h="1069089" extrusionOk="0">
                  <a:moveTo>
                    <a:pt x="1649" y="451705"/>
                  </a:moveTo>
                  <a:lnTo>
                    <a:pt x="0" y="0"/>
                  </a:lnTo>
                  <a:lnTo>
                    <a:pt x="1121843" y="617385"/>
                  </a:lnTo>
                  <a:lnTo>
                    <a:pt x="1123492" y="1069090"/>
                  </a:lnTo>
                  <a:lnTo>
                    <a:pt x="1649" y="451705"/>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870;p46">
              <a:extLst>
                <a:ext uri="{FF2B5EF4-FFF2-40B4-BE49-F238E27FC236}">
                  <a16:creationId xmlns:a16="http://schemas.microsoft.com/office/drawing/2014/main" id="{C7B4D744-B145-70FA-F85A-59F92679BA96}"/>
                </a:ext>
              </a:extLst>
            </p:cNvPr>
            <p:cNvSpPr/>
            <p:nvPr/>
          </p:nvSpPr>
          <p:spPr>
            <a:xfrm>
              <a:off x="5453658" y="1675459"/>
              <a:ext cx="245388" cy="288992"/>
            </a:xfrm>
            <a:custGeom>
              <a:avLst/>
              <a:gdLst/>
              <a:ahLst/>
              <a:cxnLst/>
              <a:rect l="l" t="t" r="r" b="b"/>
              <a:pathLst>
                <a:path w="2453878" h="2889921" extrusionOk="0">
                  <a:moveTo>
                    <a:pt x="2453054" y="1415287"/>
                  </a:moveTo>
                  <a:lnTo>
                    <a:pt x="0" y="0"/>
                  </a:lnTo>
                  <a:lnTo>
                    <a:pt x="824" y="1278456"/>
                  </a:lnTo>
                  <a:lnTo>
                    <a:pt x="2237093" y="2569277"/>
                  </a:lnTo>
                  <a:lnTo>
                    <a:pt x="2453878" y="2889922"/>
                  </a:lnTo>
                  <a:lnTo>
                    <a:pt x="2453054" y="1415287"/>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871;p46">
              <a:extLst>
                <a:ext uri="{FF2B5EF4-FFF2-40B4-BE49-F238E27FC236}">
                  <a16:creationId xmlns:a16="http://schemas.microsoft.com/office/drawing/2014/main" id="{85188911-D39D-A987-7BDC-A70CCF7E1BA2}"/>
                </a:ext>
              </a:extLst>
            </p:cNvPr>
            <p:cNvSpPr/>
            <p:nvPr/>
          </p:nvSpPr>
          <p:spPr>
            <a:xfrm>
              <a:off x="5427606" y="1690501"/>
              <a:ext cx="92567" cy="88115"/>
            </a:xfrm>
            <a:custGeom>
              <a:avLst/>
              <a:gdLst/>
              <a:ahLst/>
              <a:cxnLst/>
              <a:rect l="l" t="t" r="r" b="b"/>
              <a:pathLst>
                <a:path w="925665" h="881154" extrusionOk="0">
                  <a:moveTo>
                    <a:pt x="0" y="347021"/>
                  </a:moveTo>
                  <a:lnTo>
                    <a:pt x="0" y="0"/>
                  </a:lnTo>
                  <a:lnTo>
                    <a:pt x="925665" y="534133"/>
                  </a:lnTo>
                  <a:lnTo>
                    <a:pt x="925665" y="881154"/>
                  </a:lnTo>
                  <a:lnTo>
                    <a:pt x="0" y="34702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872;p46">
              <a:extLst>
                <a:ext uri="{FF2B5EF4-FFF2-40B4-BE49-F238E27FC236}">
                  <a16:creationId xmlns:a16="http://schemas.microsoft.com/office/drawing/2014/main" id="{CC6A4162-FDCE-63AE-8B7A-69774D000F7B}"/>
                </a:ext>
              </a:extLst>
            </p:cNvPr>
            <p:cNvSpPr/>
            <p:nvPr/>
          </p:nvSpPr>
          <p:spPr>
            <a:xfrm>
              <a:off x="5581785" y="1780426"/>
              <a:ext cx="53743" cy="42203"/>
            </a:xfrm>
            <a:custGeom>
              <a:avLst/>
              <a:gdLst/>
              <a:ahLst/>
              <a:cxnLst/>
              <a:rect l="l" t="t" r="r" b="b"/>
              <a:pathLst>
                <a:path w="537429" h="422030" extrusionOk="0">
                  <a:moveTo>
                    <a:pt x="537430" y="309929"/>
                  </a:moveTo>
                  <a:lnTo>
                    <a:pt x="0" y="0"/>
                  </a:lnTo>
                  <a:lnTo>
                    <a:pt x="0" y="112102"/>
                  </a:lnTo>
                  <a:lnTo>
                    <a:pt x="537430" y="422031"/>
                  </a:lnTo>
                  <a:lnTo>
                    <a:pt x="537430" y="309929"/>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873;p46">
              <a:extLst>
                <a:ext uri="{FF2B5EF4-FFF2-40B4-BE49-F238E27FC236}">
                  <a16:creationId xmlns:a16="http://schemas.microsoft.com/office/drawing/2014/main" id="{79A0117B-E129-F5F4-0BF5-C10BCECEBC30}"/>
                </a:ext>
              </a:extLst>
            </p:cNvPr>
            <p:cNvSpPr/>
            <p:nvPr/>
          </p:nvSpPr>
          <p:spPr>
            <a:xfrm>
              <a:off x="5532063" y="1774179"/>
              <a:ext cx="103612" cy="70970"/>
            </a:xfrm>
            <a:custGeom>
              <a:avLst/>
              <a:gdLst/>
              <a:ahLst/>
              <a:cxnLst/>
              <a:rect l="l" t="t" r="r" b="b"/>
              <a:pathLst>
                <a:path w="1036118" h="709704" extrusionOk="0">
                  <a:moveTo>
                    <a:pt x="1036119" y="597602"/>
                  </a:moveTo>
                  <a:lnTo>
                    <a:pt x="0" y="0"/>
                  </a:lnTo>
                  <a:lnTo>
                    <a:pt x="0" y="112102"/>
                  </a:lnTo>
                  <a:lnTo>
                    <a:pt x="1036119" y="709704"/>
                  </a:lnTo>
                  <a:lnTo>
                    <a:pt x="1036119" y="597602"/>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874;p46">
              <a:extLst>
                <a:ext uri="{FF2B5EF4-FFF2-40B4-BE49-F238E27FC236}">
                  <a16:creationId xmlns:a16="http://schemas.microsoft.com/office/drawing/2014/main" id="{3BBCA393-C518-55CB-4C20-5C892DE9583D}"/>
                </a:ext>
              </a:extLst>
            </p:cNvPr>
            <p:cNvSpPr/>
            <p:nvPr/>
          </p:nvSpPr>
          <p:spPr>
            <a:xfrm>
              <a:off x="5510202" y="1783879"/>
              <a:ext cx="125538" cy="83664"/>
            </a:xfrm>
            <a:custGeom>
              <a:avLst/>
              <a:gdLst/>
              <a:ahLst/>
              <a:cxnLst/>
              <a:rect l="l" t="t" r="r" b="b"/>
              <a:pathLst>
                <a:path w="1255376" h="836643" extrusionOk="0">
                  <a:moveTo>
                    <a:pt x="1255377" y="724541"/>
                  </a:moveTo>
                  <a:lnTo>
                    <a:pt x="0" y="0"/>
                  </a:lnTo>
                  <a:lnTo>
                    <a:pt x="0" y="112102"/>
                  </a:lnTo>
                  <a:lnTo>
                    <a:pt x="1255377" y="836643"/>
                  </a:lnTo>
                  <a:lnTo>
                    <a:pt x="1255377" y="72454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875;p46">
              <a:extLst>
                <a:ext uri="{FF2B5EF4-FFF2-40B4-BE49-F238E27FC236}">
                  <a16:creationId xmlns:a16="http://schemas.microsoft.com/office/drawing/2014/main" id="{C3DD0C39-BBFA-37AC-7B7D-7CC8519FEABB}"/>
                </a:ext>
              </a:extLst>
            </p:cNvPr>
            <p:cNvSpPr/>
            <p:nvPr/>
          </p:nvSpPr>
          <p:spPr>
            <a:xfrm>
              <a:off x="5648519" y="1818004"/>
              <a:ext cx="27861" cy="41435"/>
            </a:xfrm>
            <a:custGeom>
              <a:avLst/>
              <a:gdLst/>
              <a:ahLst/>
              <a:cxnLst/>
              <a:rect l="l" t="t" r="r" b="b"/>
              <a:pathLst>
                <a:path w="278606" h="414354" extrusionOk="0">
                  <a:moveTo>
                    <a:pt x="0" y="126810"/>
                  </a:moveTo>
                  <a:cubicBezTo>
                    <a:pt x="0" y="232318"/>
                    <a:pt x="62645" y="353487"/>
                    <a:pt x="139303" y="397998"/>
                  </a:cubicBezTo>
                  <a:cubicBezTo>
                    <a:pt x="215961" y="442509"/>
                    <a:pt x="278606" y="393052"/>
                    <a:pt x="278606" y="287545"/>
                  </a:cubicBezTo>
                  <a:cubicBezTo>
                    <a:pt x="278606" y="182037"/>
                    <a:pt x="215961" y="60868"/>
                    <a:pt x="139303" y="16357"/>
                  </a:cubicBezTo>
                  <a:cubicBezTo>
                    <a:pt x="62645" y="-28154"/>
                    <a:pt x="0" y="21303"/>
                    <a:pt x="0" y="12681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876;p46">
              <a:extLst>
                <a:ext uri="{FF2B5EF4-FFF2-40B4-BE49-F238E27FC236}">
                  <a16:creationId xmlns:a16="http://schemas.microsoft.com/office/drawing/2014/main" id="{EB4F86A9-6B19-D256-E00C-4976555B6211}"/>
                </a:ext>
              </a:extLst>
            </p:cNvPr>
            <p:cNvSpPr/>
            <p:nvPr/>
          </p:nvSpPr>
          <p:spPr>
            <a:xfrm>
              <a:off x="5585154" y="1946757"/>
              <a:ext cx="68910" cy="93879"/>
            </a:xfrm>
            <a:custGeom>
              <a:avLst/>
              <a:gdLst/>
              <a:ahLst/>
              <a:cxnLst/>
              <a:rect l="l" t="t" r="r" b="b"/>
              <a:pathLst>
                <a:path w="689097" h="938791" extrusionOk="0">
                  <a:moveTo>
                    <a:pt x="344549" y="11931"/>
                  </a:moveTo>
                  <a:cubicBezTo>
                    <a:pt x="394005" y="39956"/>
                    <a:pt x="433571" y="109196"/>
                    <a:pt x="433571" y="166071"/>
                  </a:cubicBezTo>
                  <a:lnTo>
                    <a:pt x="433571" y="417476"/>
                  </a:lnTo>
                  <a:lnTo>
                    <a:pt x="600075" y="513092"/>
                  </a:lnTo>
                  <a:cubicBezTo>
                    <a:pt x="649532" y="541118"/>
                    <a:pt x="689097" y="610357"/>
                    <a:pt x="689097" y="667233"/>
                  </a:cubicBezTo>
                  <a:cubicBezTo>
                    <a:pt x="689097" y="724107"/>
                    <a:pt x="649532" y="747188"/>
                    <a:pt x="600075" y="719162"/>
                  </a:cubicBezTo>
                  <a:lnTo>
                    <a:pt x="433571" y="623546"/>
                  </a:lnTo>
                  <a:lnTo>
                    <a:pt x="433571" y="874951"/>
                  </a:lnTo>
                  <a:cubicBezTo>
                    <a:pt x="433571" y="931826"/>
                    <a:pt x="394005" y="954906"/>
                    <a:pt x="344549" y="926880"/>
                  </a:cubicBezTo>
                  <a:cubicBezTo>
                    <a:pt x="295092" y="898855"/>
                    <a:pt x="255526" y="829616"/>
                    <a:pt x="255526" y="772740"/>
                  </a:cubicBezTo>
                  <a:lnTo>
                    <a:pt x="255526" y="521335"/>
                  </a:lnTo>
                  <a:lnTo>
                    <a:pt x="89022" y="424894"/>
                  </a:lnTo>
                  <a:cubicBezTo>
                    <a:pt x="39565" y="396869"/>
                    <a:pt x="0" y="327630"/>
                    <a:pt x="0" y="270754"/>
                  </a:cubicBezTo>
                  <a:cubicBezTo>
                    <a:pt x="0" y="213879"/>
                    <a:pt x="39565" y="190799"/>
                    <a:pt x="89022" y="218825"/>
                  </a:cubicBezTo>
                  <a:lnTo>
                    <a:pt x="255526" y="314441"/>
                  </a:lnTo>
                  <a:lnTo>
                    <a:pt x="255526" y="63036"/>
                  </a:lnTo>
                  <a:cubicBezTo>
                    <a:pt x="255526" y="6985"/>
                    <a:pt x="295092" y="-16095"/>
                    <a:pt x="344549" y="11931"/>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640941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283413"/>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COMPONENTS USED </a:t>
            </a:r>
            <a:endParaRPr lang="en-IN" dirty="0"/>
          </a:p>
        </p:txBody>
      </p:sp>
      <p:sp>
        <p:nvSpPr>
          <p:cNvPr id="275" name="Google Shape;275;p20"/>
          <p:cNvSpPr txBox="1">
            <a:spLocks noGrp="1"/>
          </p:cNvSpPr>
          <p:nvPr>
            <p:ph type="body" idx="1"/>
          </p:nvPr>
        </p:nvSpPr>
        <p:spPr>
          <a:xfrm>
            <a:off x="788757" y="813710"/>
            <a:ext cx="5085238" cy="3033900"/>
          </a:xfrm>
          <a:prstGeom prst="rect">
            <a:avLst/>
          </a:prstGeom>
        </p:spPr>
        <p:txBody>
          <a:bodyPr spcFirstLastPara="1" wrap="square" lIns="0" tIns="0" rIns="0" bIns="0" anchor="t" anchorCtr="0">
            <a:noAutofit/>
          </a:bodyPr>
          <a:lstStyle/>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Laser</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LDR (Light Dependent Resistor)</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Buzzer (5V)</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Battery</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Resistor (1k , 100k ohm)</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Transistor (BC547)</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Capacitor (10macroF, 63V)</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LED lights  </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Bread board</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IC (CD4017)</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IR Receiver</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Remote</a:t>
            </a:r>
          </a:p>
          <a:p>
            <a:pPr marL="342900" lvl="0" indent="-342900">
              <a:lnSpc>
                <a:spcPct val="107000"/>
              </a:lnSpc>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Connecting wires (Jumper wires)</a:t>
            </a:r>
          </a:p>
          <a:p>
            <a:pPr marL="342900" lvl="0" indent="-342900">
              <a:lnSpc>
                <a:spcPct val="107000"/>
              </a:lnSpc>
              <a:spcAft>
                <a:spcPts val="800"/>
              </a:spcAft>
              <a:buSzPts val="1200"/>
              <a:buFont typeface="+mj-lt"/>
              <a:buAutoNum type="arabicPeriod"/>
            </a:pPr>
            <a:r>
              <a:rPr lang="en-IN" sz="1600" dirty="0">
                <a:effectLst/>
                <a:latin typeface="Barlow Light" panose="00000400000000000000" pitchFamily="2" charset="0"/>
                <a:ea typeface="Calibri" panose="020F0502020204030204" pitchFamily="34" charset="0"/>
                <a:cs typeface="Tunga" panose="020B0502040204020203" pitchFamily="34" charset="0"/>
              </a:rPr>
              <a:t>Mirrors</a:t>
            </a: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31" name="Picture 30">
            <a:extLst>
              <a:ext uri="{FF2B5EF4-FFF2-40B4-BE49-F238E27FC236}">
                <a16:creationId xmlns:a16="http://schemas.microsoft.com/office/drawing/2014/main" id="{0FFA8154-F43C-A031-0590-2001EE0A2016}"/>
              </a:ext>
            </a:extLst>
          </p:cNvPr>
          <p:cNvPicPr>
            <a:picLocks noChangeAspect="1"/>
          </p:cNvPicPr>
          <p:nvPr/>
        </p:nvPicPr>
        <p:blipFill>
          <a:blip r:embed="rId3"/>
          <a:stretch>
            <a:fillRect/>
          </a:stretch>
        </p:blipFill>
        <p:spPr>
          <a:xfrm>
            <a:off x="4572000" y="223138"/>
            <a:ext cx="2231329" cy="1438781"/>
          </a:xfrm>
          <a:prstGeom prst="rect">
            <a:avLst/>
          </a:prstGeom>
        </p:spPr>
      </p:pic>
      <p:sp>
        <p:nvSpPr>
          <p:cNvPr id="33" name="TextBox 32">
            <a:extLst>
              <a:ext uri="{FF2B5EF4-FFF2-40B4-BE49-F238E27FC236}">
                <a16:creationId xmlns:a16="http://schemas.microsoft.com/office/drawing/2014/main" id="{FC9F1A6F-D4EE-FD0B-B361-D8F59DA3D2D3}"/>
              </a:ext>
            </a:extLst>
          </p:cNvPr>
          <p:cNvSpPr txBox="1"/>
          <p:nvPr/>
        </p:nvSpPr>
        <p:spPr>
          <a:xfrm>
            <a:off x="4930640" y="1645329"/>
            <a:ext cx="1476760" cy="301173"/>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BUZZER</a:t>
            </a:r>
          </a:p>
        </p:txBody>
      </p:sp>
      <p:pic>
        <p:nvPicPr>
          <p:cNvPr id="34" name="Picture 33">
            <a:extLst>
              <a:ext uri="{FF2B5EF4-FFF2-40B4-BE49-F238E27FC236}">
                <a16:creationId xmlns:a16="http://schemas.microsoft.com/office/drawing/2014/main" id="{19DA86EE-8BDE-FE73-69A1-AC84ABFB05F2}"/>
              </a:ext>
            </a:extLst>
          </p:cNvPr>
          <p:cNvPicPr>
            <a:picLocks noChangeAspect="1"/>
          </p:cNvPicPr>
          <p:nvPr/>
        </p:nvPicPr>
        <p:blipFill>
          <a:blip r:embed="rId4"/>
          <a:stretch>
            <a:fillRect/>
          </a:stretch>
        </p:blipFill>
        <p:spPr>
          <a:xfrm>
            <a:off x="7009557" y="1852359"/>
            <a:ext cx="1816765" cy="1438781"/>
          </a:xfrm>
          <a:prstGeom prst="rect">
            <a:avLst/>
          </a:prstGeom>
        </p:spPr>
      </p:pic>
      <p:sp>
        <p:nvSpPr>
          <p:cNvPr id="35" name="TextBox 34">
            <a:extLst>
              <a:ext uri="{FF2B5EF4-FFF2-40B4-BE49-F238E27FC236}">
                <a16:creationId xmlns:a16="http://schemas.microsoft.com/office/drawing/2014/main" id="{BA116E70-315E-C633-8E03-217F785DBE78}"/>
              </a:ext>
            </a:extLst>
          </p:cNvPr>
          <p:cNvSpPr txBox="1"/>
          <p:nvPr/>
        </p:nvSpPr>
        <p:spPr>
          <a:xfrm>
            <a:off x="7179559" y="3291140"/>
            <a:ext cx="1476760" cy="301173"/>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LDR SENSOR</a:t>
            </a:r>
          </a:p>
        </p:txBody>
      </p:sp>
      <p:pic>
        <p:nvPicPr>
          <p:cNvPr id="37" name="Picture 36">
            <a:extLst>
              <a:ext uri="{FF2B5EF4-FFF2-40B4-BE49-F238E27FC236}">
                <a16:creationId xmlns:a16="http://schemas.microsoft.com/office/drawing/2014/main" id="{023CC6A6-B10E-A398-E8D5-2008779C5121}"/>
              </a:ext>
            </a:extLst>
          </p:cNvPr>
          <p:cNvPicPr>
            <a:picLocks noChangeAspect="1"/>
          </p:cNvPicPr>
          <p:nvPr/>
        </p:nvPicPr>
        <p:blipFill>
          <a:blip r:embed="rId5"/>
          <a:stretch>
            <a:fillRect/>
          </a:stretch>
        </p:blipFill>
        <p:spPr>
          <a:xfrm>
            <a:off x="4433135" y="3368693"/>
            <a:ext cx="2509057" cy="1339828"/>
          </a:xfrm>
          <a:prstGeom prst="rect">
            <a:avLst/>
          </a:prstGeom>
        </p:spPr>
      </p:pic>
      <p:sp>
        <p:nvSpPr>
          <p:cNvPr id="38" name="TextBox 37">
            <a:extLst>
              <a:ext uri="{FF2B5EF4-FFF2-40B4-BE49-F238E27FC236}">
                <a16:creationId xmlns:a16="http://schemas.microsoft.com/office/drawing/2014/main" id="{A3D08599-42CA-953F-32C1-1E35D59F0914}"/>
              </a:ext>
            </a:extLst>
          </p:cNvPr>
          <p:cNvSpPr txBox="1"/>
          <p:nvPr/>
        </p:nvSpPr>
        <p:spPr>
          <a:xfrm>
            <a:off x="4949283" y="4687261"/>
            <a:ext cx="1476760" cy="301173"/>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IR RECEIVER</a:t>
            </a:r>
          </a:p>
        </p:txBody>
      </p:sp>
    </p:spTree>
    <p:extLst>
      <p:ext uri="{BB962C8B-B14F-4D97-AF65-F5344CB8AC3E}">
        <p14:creationId xmlns:p14="http://schemas.microsoft.com/office/powerpoint/2010/main" val="2172576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283413"/>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WORKING </a:t>
            </a:r>
            <a:endParaRPr lang="en-IN" dirty="0"/>
          </a:p>
        </p:txBody>
      </p:sp>
      <p:sp>
        <p:nvSpPr>
          <p:cNvPr id="275" name="Google Shape;275;p20"/>
          <p:cNvSpPr txBox="1">
            <a:spLocks noGrp="1"/>
          </p:cNvSpPr>
          <p:nvPr>
            <p:ph type="body" idx="1"/>
          </p:nvPr>
        </p:nvSpPr>
        <p:spPr>
          <a:xfrm>
            <a:off x="788757" y="813710"/>
            <a:ext cx="8063990" cy="3033900"/>
          </a:xfrm>
          <a:prstGeom prst="rect">
            <a:avLst/>
          </a:prstGeom>
        </p:spPr>
        <p:txBody>
          <a:bodyPr spcFirstLastPara="1" wrap="square" lIns="0" tIns="0" rIns="0" bIns="0" anchor="t" anchorCtr="0">
            <a:noAutofit/>
          </a:bodyPr>
          <a:lstStyle/>
          <a:p>
            <a:pPr marL="342900" lvl="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rPr>
              <a:t>The basic sensing component of a modern laser security system is motion detector. The motion detector contains four parts: </a:t>
            </a:r>
            <a:r>
              <a:rPr lang="en-IN" sz="1400" dirty="0">
                <a:latin typeface="Barlow Light" panose="00000400000000000000" pitchFamily="2" charset="0"/>
                <a:ea typeface="Calibri" panose="020F0502020204030204" pitchFamily="34" charset="0"/>
              </a:rPr>
              <a:t>T</a:t>
            </a:r>
            <a:r>
              <a:rPr lang="en-IN" sz="1400" dirty="0">
                <a:effectLst/>
                <a:latin typeface="Barlow Light" panose="00000400000000000000" pitchFamily="2" charset="0"/>
                <a:ea typeface="Calibri" panose="020F0502020204030204" pitchFamily="34" charset="0"/>
              </a:rPr>
              <a:t>he laser, </a:t>
            </a:r>
            <a:r>
              <a:rPr lang="en-IN" sz="1400" dirty="0">
                <a:latin typeface="Barlow Light" panose="00000400000000000000" pitchFamily="2" charset="0"/>
                <a:ea typeface="Calibri" panose="020F0502020204030204" pitchFamily="34" charset="0"/>
              </a:rPr>
              <a:t>t</a:t>
            </a:r>
            <a:r>
              <a:rPr lang="en-IN" sz="1400" dirty="0">
                <a:effectLst/>
                <a:latin typeface="Barlow Light" panose="00000400000000000000" pitchFamily="2" charset="0"/>
                <a:ea typeface="Calibri" panose="020F0502020204030204" pitchFamily="34" charset="0"/>
              </a:rPr>
              <a:t>he mirrors, the detector and the sensing electronics. An infrared detector works by projecting a beam of light that shoots across a space into a series of mirrors and finally into a detector(LDR), which emits a particular voltage into the sensing electronics as long as the laser hits it. When the beam of light is broken, the detector changes its voltage output into the sensing electronics, which then trigger an alarm.</a:t>
            </a:r>
          </a:p>
          <a:p>
            <a:pPr marL="342900" lvl="0" indent="-342900">
              <a:lnSpc>
                <a:spcPct val="107000"/>
              </a:lnSpc>
              <a:buSzPts val="1200"/>
              <a:buFont typeface="+mj-lt"/>
              <a:buAutoNum type="arabicPeriod"/>
            </a:pPr>
            <a:endParaRPr lang="en-IN" sz="1400" dirty="0">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38" name="TextBox 37">
            <a:extLst>
              <a:ext uri="{FF2B5EF4-FFF2-40B4-BE49-F238E27FC236}">
                <a16:creationId xmlns:a16="http://schemas.microsoft.com/office/drawing/2014/main" id="{A3D08599-42CA-953F-32C1-1E35D59F0914}"/>
              </a:ext>
            </a:extLst>
          </p:cNvPr>
          <p:cNvSpPr txBox="1"/>
          <p:nvPr/>
        </p:nvSpPr>
        <p:spPr>
          <a:xfrm>
            <a:off x="3673521" y="4805811"/>
            <a:ext cx="1796957" cy="301173"/>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CIRCUIT DIAGRAM</a:t>
            </a:r>
          </a:p>
        </p:txBody>
      </p:sp>
      <p:pic>
        <p:nvPicPr>
          <p:cNvPr id="4" name="Picture 3">
            <a:extLst>
              <a:ext uri="{FF2B5EF4-FFF2-40B4-BE49-F238E27FC236}">
                <a16:creationId xmlns:a16="http://schemas.microsoft.com/office/drawing/2014/main" id="{E44916BC-9903-69A6-93F8-CD47592BCA54}"/>
              </a:ext>
            </a:extLst>
          </p:cNvPr>
          <p:cNvPicPr>
            <a:picLocks noChangeAspect="1"/>
          </p:cNvPicPr>
          <p:nvPr/>
        </p:nvPicPr>
        <p:blipFill rotWithShape="1">
          <a:blip r:embed="rId3"/>
          <a:srcRect l="48273" t="33381" r="22158" b="16866"/>
          <a:stretch/>
        </p:blipFill>
        <p:spPr>
          <a:xfrm>
            <a:off x="3236580" y="2276363"/>
            <a:ext cx="2703729" cy="255900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052554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6" y="283413"/>
            <a:ext cx="7342168"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WORKING : BC 547 TRANSISTOR &amp; LDR </a:t>
            </a:r>
            <a:endParaRPr lang="en-IN" dirty="0"/>
          </a:p>
        </p:txBody>
      </p:sp>
      <p:sp>
        <p:nvSpPr>
          <p:cNvPr id="275" name="Google Shape;275;p20"/>
          <p:cNvSpPr txBox="1">
            <a:spLocks noGrp="1"/>
          </p:cNvSpPr>
          <p:nvPr>
            <p:ph type="body" idx="1"/>
          </p:nvPr>
        </p:nvSpPr>
        <p:spPr>
          <a:xfrm>
            <a:off x="788757" y="813710"/>
            <a:ext cx="8063990" cy="1488736"/>
          </a:xfrm>
          <a:prstGeom prst="rect">
            <a:avLst/>
          </a:prstGeom>
        </p:spPr>
        <p:txBody>
          <a:bodyPr spcFirstLastPara="1" wrap="square" lIns="0" tIns="0" rIns="0" bIns="0" anchor="t" anchorCtr="0">
            <a:noAutofit/>
          </a:bodyPr>
          <a:lstStyle/>
          <a:p>
            <a:pPr marL="342900" lvl="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rPr>
              <a:t>BC547 is th</a:t>
            </a:r>
            <a:r>
              <a:rPr lang="en-IN" sz="1400" dirty="0">
                <a:latin typeface="Barlow Light" panose="00000400000000000000" pitchFamily="2" charset="0"/>
                <a:ea typeface="Calibri" panose="020F0502020204030204" pitchFamily="34" charset="0"/>
              </a:rPr>
              <a:t>e transistor used here. This particular transistor has 3 legs: collector, base and emitter. The current flows from collector to emitter only is some current is passed through the base leg. </a:t>
            </a:r>
          </a:p>
          <a:p>
            <a:pPr marL="342900" lvl="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rPr>
              <a:t>Basica</a:t>
            </a:r>
            <a:r>
              <a:rPr lang="en-IN" sz="1400" dirty="0">
                <a:latin typeface="Barlow Light" panose="00000400000000000000" pitchFamily="2" charset="0"/>
                <a:ea typeface="Calibri" panose="020F0502020204030204" pitchFamily="34" charset="0"/>
              </a:rPr>
              <a:t>lly, this BC547 transistor acts as a switch which turns on when some current passes through base leg. </a:t>
            </a:r>
            <a:endParaRPr lang="en-IN" sz="1400" dirty="0">
              <a:latin typeface="Barlow Light" panose="00000400000000000000" pitchFamily="2" charset="0"/>
              <a:ea typeface="Calibri" panose="020F0502020204030204" pitchFamily="34" charset="0"/>
              <a:cs typeface="Tunga" panose="020B0502040204020203" pitchFamily="34" charset="0"/>
            </a:endParaRPr>
          </a:p>
          <a:p>
            <a:pPr marL="342900" lvl="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LDR is connect</a:t>
            </a:r>
            <a:r>
              <a:rPr lang="en-IN" sz="1400" dirty="0">
                <a:latin typeface="Barlow Light" panose="00000400000000000000" pitchFamily="2" charset="0"/>
                <a:ea typeface="Calibri" panose="020F0502020204030204" pitchFamily="34" charset="0"/>
                <a:cs typeface="Tunga" panose="020B0502040204020203" pitchFamily="34" charset="0"/>
              </a:rPr>
              <a:t>ed to base and emitter terminals of transistor. LDR is basically a resistor whose value depends on intensity of light.</a:t>
            </a: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38" name="TextBox 37">
            <a:extLst>
              <a:ext uri="{FF2B5EF4-FFF2-40B4-BE49-F238E27FC236}">
                <a16:creationId xmlns:a16="http://schemas.microsoft.com/office/drawing/2014/main" id="{A3D08599-42CA-953F-32C1-1E35D59F0914}"/>
              </a:ext>
            </a:extLst>
          </p:cNvPr>
          <p:cNvSpPr txBox="1"/>
          <p:nvPr/>
        </p:nvSpPr>
        <p:spPr>
          <a:xfrm>
            <a:off x="7098934" y="3199746"/>
            <a:ext cx="1796957" cy="301173"/>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BC547 TRANSISTOR</a:t>
            </a:r>
          </a:p>
        </p:txBody>
      </p:sp>
      <p:sp>
        <p:nvSpPr>
          <p:cNvPr id="2" name="TextBox 1">
            <a:extLst>
              <a:ext uri="{FF2B5EF4-FFF2-40B4-BE49-F238E27FC236}">
                <a16:creationId xmlns:a16="http://schemas.microsoft.com/office/drawing/2014/main" id="{65DB87BB-BCDA-9727-C075-A3A13F9F12C7}"/>
              </a:ext>
            </a:extLst>
          </p:cNvPr>
          <p:cNvSpPr txBox="1"/>
          <p:nvPr/>
        </p:nvSpPr>
        <p:spPr>
          <a:xfrm>
            <a:off x="6492156" y="4778996"/>
            <a:ext cx="2538634" cy="246221"/>
          </a:xfrm>
          <a:prstGeom prst="rect">
            <a:avLst/>
          </a:prstGeom>
          <a:noFill/>
        </p:spPr>
        <p:txBody>
          <a:bodyPr wrap="square">
            <a:spAutoFit/>
          </a:bodyPr>
          <a:lstStyle/>
          <a:p>
            <a:pPr lvl="0" algn="ctr">
              <a:buSzPts val="1200"/>
            </a:pPr>
            <a:r>
              <a:rPr lang="en-IN" sz="1000" dirty="0">
                <a:solidFill>
                  <a:schemeClr val="accent1">
                    <a:lumMod val="60000"/>
                    <a:lumOff val="40000"/>
                  </a:schemeClr>
                </a:solidFill>
                <a:latin typeface="Barlow Light" panose="00000400000000000000" pitchFamily="2" charset="0"/>
                <a:ea typeface="Calibri" panose="020F0502020204030204" pitchFamily="34" charset="0"/>
                <a:cs typeface="Tunga" panose="020B0502040204020203" pitchFamily="34" charset="0"/>
              </a:rPr>
              <a:t>GRAPH OF INTENSITY VS RESISTANCE</a:t>
            </a:r>
            <a:endParaRPr lang="en-IN" sz="10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endParaRPr>
          </a:p>
        </p:txBody>
      </p:sp>
      <p:sp>
        <p:nvSpPr>
          <p:cNvPr id="5" name="Google Shape;275;p20">
            <a:extLst>
              <a:ext uri="{FF2B5EF4-FFF2-40B4-BE49-F238E27FC236}">
                <a16:creationId xmlns:a16="http://schemas.microsoft.com/office/drawing/2014/main" id="{5243F9DD-3292-2917-A2F9-543F54111557}"/>
              </a:ext>
            </a:extLst>
          </p:cNvPr>
          <p:cNvSpPr txBox="1">
            <a:spLocks/>
          </p:cNvSpPr>
          <p:nvPr/>
        </p:nvSpPr>
        <p:spPr>
          <a:xfrm>
            <a:off x="788756" y="2255037"/>
            <a:ext cx="6276464" cy="268535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15000"/>
              </a:lnSpc>
              <a:spcBef>
                <a:spcPts val="0"/>
              </a:spcBef>
              <a:spcAft>
                <a:spcPts val="0"/>
              </a:spcAft>
              <a:buClr>
                <a:schemeClr val="lt2"/>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914400" marR="0" lvl="1" indent="-381000" algn="l" rtl="0">
              <a:lnSpc>
                <a:spcPct val="115000"/>
              </a:lnSpc>
              <a:spcBef>
                <a:spcPts val="800"/>
              </a:spcBef>
              <a:spcAft>
                <a:spcPts val="0"/>
              </a:spcAft>
              <a:buClr>
                <a:schemeClr val="lt2"/>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371600" marR="0" lvl="2" indent="-381000" algn="l" rtl="0">
              <a:lnSpc>
                <a:spcPct val="115000"/>
              </a:lnSpc>
              <a:spcBef>
                <a:spcPts val="800"/>
              </a:spcBef>
              <a:spcAft>
                <a:spcPts val="0"/>
              </a:spcAft>
              <a:buClr>
                <a:schemeClr val="lt2"/>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1828800" marR="0" lvl="3" indent="-381000" algn="l" rtl="0">
              <a:lnSpc>
                <a:spcPct val="115000"/>
              </a:lnSpc>
              <a:spcBef>
                <a:spcPts val="80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2286000" marR="0" lvl="4" indent="-381000" algn="l" rtl="0">
              <a:lnSpc>
                <a:spcPct val="115000"/>
              </a:lnSpc>
              <a:spcBef>
                <a:spcPts val="80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2743200" marR="0" lvl="5" indent="-381000" algn="l" rtl="0">
              <a:lnSpc>
                <a:spcPct val="115000"/>
              </a:lnSpc>
              <a:spcBef>
                <a:spcPts val="80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3200400" marR="0" lvl="6" indent="-381000" algn="l" rtl="0">
              <a:lnSpc>
                <a:spcPct val="115000"/>
              </a:lnSpc>
              <a:spcBef>
                <a:spcPts val="80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3657600" marR="0" lvl="7" indent="-381000" algn="l" rtl="0">
              <a:lnSpc>
                <a:spcPct val="115000"/>
              </a:lnSpc>
              <a:spcBef>
                <a:spcPts val="800"/>
              </a:spcBef>
              <a:spcAft>
                <a:spcPts val="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4114800" marR="0" lvl="8" indent="-381000" algn="l" rtl="0">
              <a:lnSpc>
                <a:spcPct val="115000"/>
              </a:lnSpc>
              <a:spcBef>
                <a:spcPts val="800"/>
              </a:spcBef>
              <a:spcAft>
                <a:spcPts val="800"/>
              </a:spcAft>
              <a:buClr>
                <a:schemeClr val="dk1"/>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pPr marL="342900" lvl="0" indent="-342900">
              <a:lnSpc>
                <a:spcPct val="107000"/>
              </a:lnSpc>
              <a:buSzPts val="1200"/>
              <a:buFont typeface="+mj-lt"/>
              <a:buAutoNum type="arabicPeriod"/>
            </a:pPr>
            <a:r>
              <a:rPr lang="en-IN" sz="1400" dirty="0">
                <a:latin typeface="Barlow Light" panose="00000400000000000000" pitchFamily="2" charset="0"/>
                <a:ea typeface="Calibri" panose="020F0502020204030204" pitchFamily="34" charset="0"/>
                <a:cs typeface="Tunga" panose="020B0502040204020203" pitchFamily="34" charset="0"/>
              </a:rPr>
              <a:t>LDR’s resistance is inversely proportional to the intensity of incident light as shown in the graph. As laser acts on a very low area, it’s intensity turns out to be immensely high and thus LDR’s resistance will be low. Hence LDR conducts.</a:t>
            </a:r>
          </a:p>
          <a:p>
            <a:pPr marL="342900" lvl="0" indent="-342900">
              <a:lnSpc>
                <a:spcPct val="107000"/>
              </a:lnSpc>
              <a:buSzPts val="1200"/>
              <a:buFont typeface="+mj-lt"/>
              <a:buAutoNum type="arabicPeriod"/>
            </a:pPr>
            <a:r>
              <a:rPr lang="en-IN" sz="1400" dirty="0">
                <a:latin typeface="Barlow Light" panose="00000400000000000000" pitchFamily="2" charset="0"/>
                <a:ea typeface="Calibri" panose="020F0502020204030204" pitchFamily="34" charset="0"/>
                <a:cs typeface="Tunga" panose="020B0502040204020203" pitchFamily="34" charset="0"/>
              </a:rPr>
              <a:t>But when Laser’s path is interrupted intensity of light falling upon LDR will be zero </a:t>
            </a:r>
            <a:r>
              <a:rPr lang="en-IN" sz="1400" dirty="0" err="1">
                <a:latin typeface="Barlow Light" panose="00000400000000000000" pitchFamily="2" charset="0"/>
                <a:ea typeface="Calibri" panose="020F0502020204030204" pitchFamily="34" charset="0"/>
                <a:cs typeface="Tunga" panose="020B0502040204020203" pitchFamily="34" charset="0"/>
              </a:rPr>
              <a:t>inturn</a:t>
            </a:r>
            <a:r>
              <a:rPr lang="en-IN" sz="1400" dirty="0">
                <a:latin typeface="Barlow Light" panose="00000400000000000000" pitchFamily="2" charset="0"/>
                <a:ea typeface="Calibri" panose="020F0502020204030204" pitchFamily="34" charset="0"/>
                <a:cs typeface="Tunga" panose="020B0502040204020203" pitchFamily="34" charset="0"/>
              </a:rPr>
              <a:t> it’s resistance will be high. Thus LDR does not conduct. Hence, current flows through base leg of transistor.</a:t>
            </a:r>
          </a:p>
          <a:p>
            <a:pPr marL="342900" lvl="0" indent="-342900">
              <a:lnSpc>
                <a:spcPct val="107000"/>
              </a:lnSpc>
              <a:buSzPts val="1200"/>
              <a:buFont typeface="+mj-lt"/>
              <a:buAutoNum type="arabicPeriod"/>
            </a:pPr>
            <a:r>
              <a:rPr lang="en-IN" sz="1400" dirty="0">
                <a:latin typeface="Barlow Light" panose="00000400000000000000" pitchFamily="2" charset="0"/>
                <a:ea typeface="Calibri" panose="020F0502020204030204" pitchFamily="34" charset="0"/>
                <a:cs typeface="Tunga" panose="020B0502040204020203" pitchFamily="34" charset="0"/>
              </a:rPr>
              <a:t>As a result of this, current flows from collector to emitter which turns on the buzzer circuit and that’s how buzzer goes on.</a:t>
            </a:r>
          </a:p>
        </p:txBody>
      </p:sp>
      <p:pic>
        <p:nvPicPr>
          <p:cNvPr id="6" name="Picture 5">
            <a:extLst>
              <a:ext uri="{FF2B5EF4-FFF2-40B4-BE49-F238E27FC236}">
                <a16:creationId xmlns:a16="http://schemas.microsoft.com/office/drawing/2014/main" id="{55828BE8-858B-3DDB-11A4-DFA3796B1C51}"/>
              </a:ext>
            </a:extLst>
          </p:cNvPr>
          <p:cNvPicPr>
            <a:picLocks noChangeAspect="1"/>
          </p:cNvPicPr>
          <p:nvPr/>
        </p:nvPicPr>
        <p:blipFill>
          <a:blip r:embed="rId3"/>
          <a:stretch>
            <a:fillRect/>
          </a:stretch>
        </p:blipFill>
        <p:spPr>
          <a:xfrm>
            <a:off x="7249416" y="2067731"/>
            <a:ext cx="1452961" cy="1133310"/>
          </a:xfrm>
          <a:prstGeom prst="rect">
            <a:avLst/>
          </a:prstGeom>
          <a:ln>
            <a:noFill/>
          </a:ln>
          <a:effectLst>
            <a:outerShdw blurRad="190500" algn="tl" rotWithShape="0">
              <a:srgbClr val="000000">
                <a:alpha val="70000"/>
              </a:srgbClr>
            </a:outerShdw>
          </a:effectLst>
        </p:spPr>
      </p:pic>
      <p:pic>
        <p:nvPicPr>
          <p:cNvPr id="7" name="Picture 6">
            <a:extLst>
              <a:ext uri="{FF2B5EF4-FFF2-40B4-BE49-F238E27FC236}">
                <a16:creationId xmlns:a16="http://schemas.microsoft.com/office/drawing/2014/main" id="{ED497FCE-0876-F213-6F05-0483703D655C}"/>
              </a:ext>
            </a:extLst>
          </p:cNvPr>
          <p:cNvPicPr>
            <a:picLocks noChangeAspect="1"/>
          </p:cNvPicPr>
          <p:nvPr/>
        </p:nvPicPr>
        <p:blipFill>
          <a:blip r:embed="rId4"/>
          <a:stretch>
            <a:fillRect/>
          </a:stretch>
        </p:blipFill>
        <p:spPr>
          <a:xfrm>
            <a:off x="7189649" y="3568633"/>
            <a:ext cx="1663098" cy="1198409"/>
          </a:xfrm>
          <a:prstGeom prst="rect">
            <a:avLst/>
          </a:prstGeom>
        </p:spPr>
      </p:pic>
    </p:spTree>
    <p:extLst>
      <p:ext uri="{BB962C8B-B14F-4D97-AF65-F5344CB8AC3E}">
        <p14:creationId xmlns:p14="http://schemas.microsoft.com/office/powerpoint/2010/main" val="382382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788757" y="283413"/>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dirty="0">
                <a:latin typeface="Bahnschrift SemiBold" panose="020B0502040204020203" pitchFamily="34" charset="0"/>
                <a:ea typeface="Calibri" panose="020F0502020204030204" pitchFamily="34" charset="0"/>
                <a:cs typeface="Tunga" panose="020B0502040204020203" pitchFamily="34" charset="0"/>
              </a:rPr>
              <a:t>WORKING </a:t>
            </a:r>
            <a:endParaRPr lang="en-IN" dirty="0"/>
          </a:p>
        </p:txBody>
      </p:sp>
      <p:sp>
        <p:nvSpPr>
          <p:cNvPr id="275" name="Google Shape;275;p20"/>
          <p:cNvSpPr txBox="1">
            <a:spLocks noGrp="1"/>
          </p:cNvSpPr>
          <p:nvPr>
            <p:ph type="body" idx="1"/>
          </p:nvPr>
        </p:nvSpPr>
        <p:spPr>
          <a:xfrm>
            <a:off x="788757" y="813710"/>
            <a:ext cx="8063990" cy="3033900"/>
          </a:xfrm>
          <a:prstGeom prst="rect">
            <a:avLst/>
          </a:prstGeom>
        </p:spPr>
        <p:txBody>
          <a:bodyPr spcFirstLastPara="1" wrap="square" lIns="0" tIns="0" rIns="0" bIns="0" anchor="t" anchorCtr="0">
            <a:noAutofit/>
          </a:bodyPr>
          <a:lstStyle/>
          <a:p>
            <a:pPr marL="342900" lvl="0" indent="-342900">
              <a:lnSpc>
                <a:spcPct val="107000"/>
              </a:lnSpc>
              <a:buSzPts val="1200"/>
              <a:buFont typeface="+mj-lt"/>
              <a:buAutoNum type="arabicPeriod"/>
            </a:pP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T</a:t>
            </a:r>
            <a:r>
              <a:rPr lang="en-IN" sz="1400" dirty="0">
                <a:solidFill>
                  <a:schemeClr val="tx1"/>
                </a:solidFill>
                <a:effectLst/>
                <a:latin typeface="Barlow Light" panose="00000400000000000000" pitchFamily="2" charset="0"/>
                <a:ea typeface="Calibri" panose="020F0502020204030204" pitchFamily="34" charset="0"/>
              </a:rPr>
              <a:t>he principle of Infrared (IR) communication using IR Transmitter and Receiver is explained here. The working of the project is as follows.</a:t>
            </a: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 </a:t>
            </a:r>
            <a:r>
              <a:rPr lang="en-IN" sz="1400" dirty="0">
                <a:solidFill>
                  <a:schemeClr val="tx1"/>
                </a:solidFill>
                <a:effectLst/>
                <a:latin typeface="Barlow Light" panose="00000400000000000000" pitchFamily="2" charset="0"/>
                <a:ea typeface="Calibri" panose="020F0502020204030204" pitchFamily="34" charset="0"/>
              </a:rPr>
              <a:t>As mentioned earlier, the circuit is divided into IR transmitter and IR receiver circuits. The infrared rays emitted by the IR Transmitter </a:t>
            </a: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i.e.,</a:t>
            </a:r>
            <a:r>
              <a:rPr lang="en-IN" sz="1400" dirty="0">
                <a:solidFill>
                  <a:schemeClr val="tx1"/>
                </a:solidFill>
                <a:effectLst/>
                <a:latin typeface="Barlow Light" panose="00000400000000000000" pitchFamily="2" charset="0"/>
                <a:ea typeface="Calibri" panose="020F0502020204030204" pitchFamily="34" charset="0"/>
              </a:rPr>
              <a:t> IR LED must be detected by the IR Receiver</a:t>
            </a: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a:t>
            </a:r>
            <a:r>
              <a:rPr lang="en-IN" sz="1400" dirty="0">
                <a:solidFill>
                  <a:schemeClr val="tx1"/>
                </a:solidFill>
                <a:effectLst/>
                <a:latin typeface="Barlow Light" panose="00000400000000000000" pitchFamily="2" charset="0"/>
                <a:ea typeface="Calibri" panose="020F0502020204030204" pitchFamily="34" charset="0"/>
              </a:rPr>
              <a:t> </a:t>
            </a: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t</a:t>
            </a:r>
            <a:r>
              <a:rPr lang="en-IN" sz="1400" dirty="0">
                <a:solidFill>
                  <a:schemeClr val="tx1"/>
                </a:solidFill>
                <a:effectLst/>
                <a:latin typeface="Barlow Light" panose="00000400000000000000" pitchFamily="2" charset="0"/>
                <a:ea typeface="Calibri" panose="020F0502020204030204" pitchFamily="34" charset="0"/>
              </a:rPr>
              <a:t>imer is designed to operate in</a:t>
            </a:r>
            <a:r>
              <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rPr>
              <a:t>. </a:t>
            </a:r>
          </a:p>
          <a:p>
            <a:pPr marL="342900" indent="-342900">
              <a:lnSpc>
                <a:spcPct val="107000"/>
              </a:lnSpc>
              <a:buSzPts val="1200"/>
              <a:buFont typeface="+mj-lt"/>
              <a:buAutoNum type="arabicPeriod"/>
            </a:pPr>
            <a:r>
              <a:rPr lang="en-IN" sz="1400" dirty="0">
                <a:effectLst/>
                <a:latin typeface="Barlow Light" panose="00000400000000000000" pitchFamily="2" charset="0"/>
                <a:ea typeface="Calibri" panose="020F0502020204030204" pitchFamily="34" charset="0"/>
                <a:cs typeface="Tunga" panose="020B0502040204020203" pitchFamily="34" charset="0"/>
              </a:rPr>
              <a:t>The output from IR receiver is programmed in binary and is modulated with is high frequency wave. As the transmitted wave is unique, it can never mix with other signals. Thus, any other random remote cannot turn our security system on or off. The access remains only with the people who actually own the secured facility.</a:t>
            </a:r>
          </a:p>
          <a:p>
            <a:pPr marL="342900" lvl="0" indent="-342900">
              <a:lnSpc>
                <a:spcPct val="107000"/>
              </a:lnSpc>
              <a:buSzPts val="1200"/>
              <a:buFont typeface="+mj-lt"/>
              <a:buAutoNum type="arabicPeriod"/>
            </a:pPr>
            <a:endParaRPr lang="en-IN" sz="1400" dirty="0">
              <a:solidFill>
                <a:schemeClr val="tx1"/>
              </a:solidFill>
              <a:effectLst/>
              <a:latin typeface="Barlow Light" panose="00000400000000000000" pitchFamily="2" charset="0"/>
              <a:ea typeface="Calibri" panose="020F0502020204030204" pitchFamily="34" charset="0"/>
              <a:cs typeface="Tunga" panose="020B0502040204020203" pitchFamily="34" charset="0"/>
            </a:endParaRPr>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38" name="TextBox 37">
            <a:extLst>
              <a:ext uri="{FF2B5EF4-FFF2-40B4-BE49-F238E27FC236}">
                <a16:creationId xmlns:a16="http://schemas.microsoft.com/office/drawing/2014/main" id="{A3D08599-42CA-953F-32C1-1E35D59F0914}"/>
              </a:ext>
            </a:extLst>
          </p:cNvPr>
          <p:cNvSpPr txBox="1"/>
          <p:nvPr/>
        </p:nvSpPr>
        <p:spPr>
          <a:xfrm>
            <a:off x="2257895" y="4558914"/>
            <a:ext cx="1796957" cy="531684"/>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UNIQUE MODULATED WAVE</a:t>
            </a:r>
          </a:p>
        </p:txBody>
      </p:sp>
      <p:pic>
        <p:nvPicPr>
          <p:cNvPr id="3" name="Picture 2">
            <a:extLst>
              <a:ext uri="{FF2B5EF4-FFF2-40B4-BE49-F238E27FC236}">
                <a16:creationId xmlns:a16="http://schemas.microsoft.com/office/drawing/2014/main" id="{D9698D50-5973-A87E-8C1A-031BCE444776}"/>
              </a:ext>
            </a:extLst>
          </p:cNvPr>
          <p:cNvPicPr>
            <a:picLocks noChangeAspect="1"/>
          </p:cNvPicPr>
          <p:nvPr/>
        </p:nvPicPr>
        <p:blipFill>
          <a:blip r:embed="rId3"/>
          <a:stretch>
            <a:fillRect/>
          </a:stretch>
        </p:blipFill>
        <p:spPr>
          <a:xfrm>
            <a:off x="1151323" y="2933685"/>
            <a:ext cx="3879246" cy="1645088"/>
          </a:xfrm>
          <a:prstGeom prst="rect">
            <a:avLst/>
          </a:prstGeom>
        </p:spPr>
      </p:pic>
      <p:sp>
        <p:nvSpPr>
          <p:cNvPr id="5" name="TextBox 4">
            <a:extLst>
              <a:ext uri="{FF2B5EF4-FFF2-40B4-BE49-F238E27FC236}">
                <a16:creationId xmlns:a16="http://schemas.microsoft.com/office/drawing/2014/main" id="{D68A3B5C-473C-2143-70BB-E622DC70275F}"/>
              </a:ext>
            </a:extLst>
          </p:cNvPr>
          <p:cNvSpPr txBox="1"/>
          <p:nvPr/>
        </p:nvSpPr>
        <p:spPr>
          <a:xfrm>
            <a:off x="6066806" y="4558913"/>
            <a:ext cx="1796957" cy="531684"/>
          </a:xfrm>
          <a:prstGeom prst="rect">
            <a:avLst/>
          </a:prstGeom>
          <a:noFill/>
        </p:spPr>
        <p:txBody>
          <a:bodyPr wrap="square">
            <a:spAutoFit/>
          </a:bodyPr>
          <a:lstStyle/>
          <a:p>
            <a:pPr lvl="0" algn="ctr">
              <a:lnSpc>
                <a:spcPct val="107000"/>
              </a:lnSpc>
              <a:buSzPts val="1200"/>
            </a:pPr>
            <a:r>
              <a:rPr lang="en-IN" sz="1400" dirty="0">
                <a:solidFill>
                  <a:schemeClr val="accent1">
                    <a:lumMod val="60000"/>
                    <a:lumOff val="40000"/>
                  </a:schemeClr>
                </a:solidFill>
                <a:effectLst/>
                <a:latin typeface="Barlow Light" panose="00000400000000000000" pitchFamily="2" charset="0"/>
                <a:ea typeface="Calibri" panose="020F0502020204030204" pitchFamily="34" charset="0"/>
                <a:cs typeface="Tunga" panose="020B0502040204020203" pitchFamily="34" charset="0"/>
              </a:rPr>
              <a:t>IR RECEIVER CIRCUIT DIAGRAM</a:t>
            </a:r>
          </a:p>
        </p:txBody>
      </p:sp>
      <p:pic>
        <p:nvPicPr>
          <p:cNvPr id="8" name="Picture 7">
            <a:extLst>
              <a:ext uri="{FF2B5EF4-FFF2-40B4-BE49-F238E27FC236}">
                <a16:creationId xmlns:a16="http://schemas.microsoft.com/office/drawing/2014/main" id="{8B97DAD8-C71D-C153-6101-C05C8D459B54}"/>
              </a:ext>
            </a:extLst>
          </p:cNvPr>
          <p:cNvPicPr>
            <a:picLocks noChangeAspect="1"/>
          </p:cNvPicPr>
          <p:nvPr/>
        </p:nvPicPr>
        <p:blipFill>
          <a:blip r:embed="rId4"/>
          <a:stretch>
            <a:fillRect/>
          </a:stretch>
        </p:blipFill>
        <p:spPr>
          <a:xfrm>
            <a:off x="5745978" y="2280756"/>
            <a:ext cx="2438611" cy="2469094"/>
          </a:xfrm>
          <a:prstGeom prst="rect">
            <a:avLst/>
          </a:prstGeom>
        </p:spPr>
      </p:pic>
    </p:spTree>
    <p:extLst>
      <p:ext uri="{BB962C8B-B14F-4D97-AF65-F5344CB8AC3E}">
        <p14:creationId xmlns:p14="http://schemas.microsoft.com/office/powerpoint/2010/main" val="2180494983"/>
      </p:ext>
    </p:extLst>
  </p:cSld>
  <p:clrMapOvr>
    <a:masterClrMapping/>
  </p:clrMapOvr>
</p:sld>
</file>

<file path=ppt/theme/theme1.xml><?xml version="1.0" encoding="utf-8"?>
<a:theme xmlns:a="http://schemas.openxmlformats.org/drawingml/2006/main" name="Minola template">
  <a:themeElements>
    <a:clrScheme name="Custom 347">
      <a:dk1>
        <a:srgbClr val="FFFFFF"/>
      </a:dk1>
      <a:lt1>
        <a:srgbClr val="0E0918"/>
      </a:lt1>
      <a:dk2>
        <a:srgbClr val="D1C8DA"/>
      </a:dk2>
      <a:lt2>
        <a:srgbClr val="8870A0"/>
      </a:lt2>
      <a:accent1>
        <a:srgbClr val="FF9E44"/>
      </a:accent1>
      <a:accent2>
        <a:srgbClr val="FF4093"/>
      </a:accent2>
      <a:accent3>
        <a:srgbClr val="C06EE2"/>
      </a:accent3>
      <a:accent4>
        <a:srgbClr val="5AA5DA"/>
      </a:accent4>
      <a:accent5>
        <a:srgbClr val="572D7E"/>
      </a:accent5>
      <a:accent6>
        <a:srgbClr val="0E091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5497</TotalTime>
  <Words>1399</Words>
  <Application>Microsoft Office PowerPoint</Application>
  <PresentationFormat>On-screen Show (16:9)</PresentationFormat>
  <Paragraphs>81</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Barlow</vt:lpstr>
      <vt:lpstr>Arial</vt:lpstr>
      <vt:lpstr>Calibri</vt:lpstr>
      <vt:lpstr>Bahnschrift SemiBold</vt:lpstr>
      <vt:lpstr>Barlow Light</vt:lpstr>
      <vt:lpstr>Minola template</vt:lpstr>
      <vt:lpstr>LASER SECURITY SYSTEM WITH REMOTE ACCESS</vt:lpstr>
      <vt:lpstr>INTRODUCTION</vt:lpstr>
      <vt:lpstr>LASER SECURITY SYSTEM WITH REMOTE ACCESS</vt:lpstr>
      <vt:lpstr>PRINCIPLE</vt:lpstr>
      <vt:lpstr>RELATION WITH EMT</vt:lpstr>
      <vt:lpstr>COMPONENTS USED </vt:lpstr>
      <vt:lpstr>WORKING </vt:lpstr>
      <vt:lpstr>WORKING : BC 547 TRANSISTOR &amp; LDR </vt:lpstr>
      <vt:lpstr>WORKING </vt:lpstr>
      <vt:lpstr>WORKING : 4017 IC </vt:lpstr>
      <vt:lpstr>APPLICATIONS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Sumukha</dc:creator>
  <cp:lastModifiedBy>Sumukh S K</cp:lastModifiedBy>
  <cp:revision>14</cp:revision>
  <dcterms:modified xsi:type="dcterms:W3CDTF">2023-01-11T12:50:58Z</dcterms:modified>
</cp:coreProperties>
</file>